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 id="2147483695" r:id="rId5"/>
  </p:sldMasterIdLst>
  <p:notesMasterIdLst>
    <p:notesMasterId r:id="rId17"/>
  </p:notesMasterIdLst>
  <p:handoutMasterIdLst>
    <p:handoutMasterId r:id="rId18"/>
  </p:handoutMasterIdLst>
  <p:sldIdLst>
    <p:sldId id="340" r:id="rId6"/>
    <p:sldId id="260" r:id="rId7"/>
    <p:sldId id="341" r:id="rId8"/>
    <p:sldId id="350" r:id="rId9"/>
    <p:sldId id="342" r:id="rId10"/>
    <p:sldId id="343" r:id="rId11"/>
    <p:sldId id="344" r:id="rId12"/>
    <p:sldId id="345" r:id="rId13"/>
    <p:sldId id="349" r:id="rId14"/>
    <p:sldId id="348" r:id="rId15"/>
    <p:sldId id="268" r:id="rId16"/>
  </p:sldIdLst>
  <p:sldSz cx="18288000" cy="10287000"/>
  <p:notesSz cx="6858000" cy="9144000"/>
  <p:defaultTextStyle>
    <a:defPPr>
      <a:defRPr lang="en-US"/>
    </a:defPPr>
    <a:lvl1pPr marL="0" algn="l" defTabSz="914400" rtl="0" eaLnBrk="1" latinLnBrk="0" hangingPunct="1">
      <a:defRPr sz="3600" kern="1200">
        <a:solidFill>
          <a:schemeClr val="tx1"/>
        </a:solidFill>
        <a:latin typeface="+mn-lt"/>
        <a:ea typeface="+mn-ea"/>
        <a:cs typeface="+mn-cs"/>
      </a:defRPr>
    </a:lvl1pPr>
    <a:lvl2pPr marL="914400" algn="l" defTabSz="914400" rtl="0" eaLnBrk="1" latinLnBrk="0" hangingPunct="1">
      <a:defRPr sz="3600" kern="1200">
        <a:solidFill>
          <a:schemeClr val="tx1"/>
        </a:solidFill>
        <a:latin typeface="+mn-lt"/>
        <a:ea typeface="+mn-ea"/>
        <a:cs typeface="+mn-cs"/>
      </a:defRPr>
    </a:lvl2pPr>
    <a:lvl3pPr marL="1828800" algn="l" defTabSz="914400" rtl="0" eaLnBrk="1" latinLnBrk="0" hangingPunct="1">
      <a:defRPr sz="3600" kern="1200">
        <a:solidFill>
          <a:schemeClr val="tx1"/>
        </a:solidFill>
        <a:latin typeface="+mn-lt"/>
        <a:ea typeface="+mn-ea"/>
        <a:cs typeface="+mn-cs"/>
      </a:defRPr>
    </a:lvl3pPr>
    <a:lvl4pPr marL="2743200" algn="l" defTabSz="914400" rtl="0" eaLnBrk="1" latinLnBrk="0" hangingPunct="1">
      <a:defRPr sz="3600" kern="1200">
        <a:solidFill>
          <a:schemeClr val="tx1"/>
        </a:solidFill>
        <a:latin typeface="+mn-lt"/>
        <a:ea typeface="+mn-ea"/>
        <a:cs typeface="+mn-cs"/>
      </a:defRPr>
    </a:lvl4pPr>
    <a:lvl5pPr marL="3657600" algn="l" defTabSz="914400" rtl="0" eaLnBrk="1" latinLnBrk="0" hangingPunct="1">
      <a:defRPr sz="3600" kern="1200">
        <a:solidFill>
          <a:schemeClr val="tx1"/>
        </a:solidFill>
        <a:latin typeface="+mn-lt"/>
        <a:ea typeface="+mn-ea"/>
        <a:cs typeface="+mn-cs"/>
      </a:defRPr>
    </a:lvl5pPr>
    <a:lvl6pPr marL="4572000" algn="l" defTabSz="914400" rtl="0" eaLnBrk="1" latinLnBrk="0" hangingPunct="1">
      <a:defRPr sz="3600" kern="1200">
        <a:solidFill>
          <a:schemeClr val="tx1"/>
        </a:solidFill>
        <a:latin typeface="+mn-lt"/>
        <a:ea typeface="+mn-ea"/>
        <a:cs typeface="+mn-cs"/>
      </a:defRPr>
    </a:lvl6pPr>
    <a:lvl7pPr marL="5486400" algn="l" defTabSz="914400" rtl="0" eaLnBrk="1" latinLnBrk="0" hangingPunct="1">
      <a:defRPr sz="3600" kern="1200">
        <a:solidFill>
          <a:schemeClr val="tx1"/>
        </a:solidFill>
        <a:latin typeface="+mn-lt"/>
        <a:ea typeface="+mn-ea"/>
        <a:cs typeface="+mn-cs"/>
      </a:defRPr>
    </a:lvl7pPr>
    <a:lvl8pPr marL="6400800" algn="l" defTabSz="914400" rtl="0" eaLnBrk="1" latinLnBrk="0" hangingPunct="1">
      <a:defRPr sz="3600" kern="1200">
        <a:solidFill>
          <a:schemeClr val="tx1"/>
        </a:solidFill>
        <a:latin typeface="+mn-lt"/>
        <a:ea typeface="+mn-ea"/>
        <a:cs typeface="+mn-cs"/>
      </a:defRPr>
    </a:lvl8pPr>
    <a:lvl9pPr marL="7315200" algn="l" defTabSz="914400"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READ ME FIRST" id="{62268FDD-AE08-415C-AA53-A6F526B150DF}">
          <p14:sldIdLst/>
        </p14:section>
        <p14:section name="Presentation" id="{C1025B7F-A7BA-4FCF-9071-D80D370D1345}">
          <p14:sldIdLst>
            <p14:sldId id="340"/>
            <p14:sldId id="260"/>
            <p14:sldId id="341"/>
            <p14:sldId id="350"/>
            <p14:sldId id="342"/>
            <p14:sldId id="343"/>
            <p14:sldId id="344"/>
            <p14:sldId id="345"/>
            <p14:sldId id="349"/>
            <p14:sldId id="348"/>
            <p14:sldId id="26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83BD61-CDF1-49E1-9ACE-9BC4A5EC12BA}" v="736" dt="2025-12-11T20:39:25.1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41" autoAdjust="0"/>
    <p:restoredTop sz="89326" autoAdjust="0"/>
  </p:normalViewPr>
  <p:slideViewPr>
    <p:cSldViewPr snapToGrid="0" showGuides="1">
      <p:cViewPr varScale="1">
        <p:scale>
          <a:sx n="68" d="100"/>
          <a:sy n="68" d="100"/>
        </p:scale>
        <p:origin x="852" y="66"/>
      </p:cViewPr>
      <p:guideLst/>
    </p:cSldViewPr>
  </p:slideViewPr>
  <p:outlineViewPr>
    <p:cViewPr>
      <p:scale>
        <a:sx n="33" d="100"/>
        <a:sy n="33" d="100"/>
      </p:scale>
      <p:origin x="0" y="-92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72" d="100"/>
          <a:sy n="72" d="100"/>
        </p:scale>
        <p:origin x="3592" y="21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thew Perez" userId="94ab8316-33c2-4075-964c-2b7b457aa7f1" providerId="ADAL" clId="{BC9AA78B-184D-43BF-A8DF-23ED97F3523E}"/>
    <pc:docChg chg="undo redo custSel addSld modSld modSection">
      <pc:chgData name="Matthew Perez" userId="94ab8316-33c2-4075-964c-2b7b457aa7f1" providerId="ADAL" clId="{BC9AA78B-184D-43BF-A8DF-23ED97F3523E}" dt="2026-01-13T15:51:43.367" v="2404" actId="6549"/>
      <pc:docMkLst>
        <pc:docMk/>
      </pc:docMkLst>
      <pc:sldChg chg="modSp mod">
        <pc:chgData name="Matthew Perez" userId="94ab8316-33c2-4075-964c-2b7b457aa7f1" providerId="ADAL" clId="{BC9AA78B-184D-43BF-A8DF-23ED97F3523E}" dt="2026-01-13T15:51:43.367" v="2404" actId="6549"/>
        <pc:sldMkLst>
          <pc:docMk/>
          <pc:sldMk cId="4004373610" sldId="260"/>
        </pc:sldMkLst>
        <pc:spChg chg="mod">
          <ac:chgData name="Matthew Perez" userId="94ab8316-33c2-4075-964c-2b7b457aa7f1" providerId="ADAL" clId="{BC9AA78B-184D-43BF-A8DF-23ED97F3523E}" dt="2026-01-13T15:51:43.367" v="2404" actId="6549"/>
          <ac:spMkLst>
            <pc:docMk/>
            <pc:sldMk cId="4004373610" sldId="260"/>
            <ac:spMk id="6" creationId="{DE300B98-EBB0-4EB7-A802-2D99A78FEFB9}"/>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F3F7DF1-D827-5548-9AE2-FF59F5C0902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A385F73-628F-D74B-A4DF-091A78717B8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771518-BF64-6242-88B8-190AEC9B30FB}" type="datetimeFigureOut">
              <a:rPr lang="en-US" smtClean="0"/>
              <a:t>1/13/2026</a:t>
            </a:fld>
            <a:endParaRPr lang="en-US"/>
          </a:p>
        </p:txBody>
      </p:sp>
      <p:sp>
        <p:nvSpPr>
          <p:cNvPr id="4" name="Footer Placeholder 3">
            <a:extLst>
              <a:ext uri="{FF2B5EF4-FFF2-40B4-BE49-F238E27FC236}">
                <a16:creationId xmlns:a16="http://schemas.microsoft.com/office/drawing/2014/main" id="{8F20BDCB-7A5B-344E-8082-6616F10067B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034396C-E4E0-754E-94EA-3963C9C26D7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09FC41F-DDF7-F142-B1DB-95FCD2D0FD65}" type="slidenum">
              <a:rPr lang="en-US" smtClean="0"/>
              <a:t>‹#›</a:t>
            </a:fld>
            <a:endParaRPr lang="en-US"/>
          </a:p>
        </p:txBody>
      </p:sp>
    </p:spTree>
    <p:extLst>
      <p:ext uri="{BB962C8B-B14F-4D97-AF65-F5344CB8AC3E}">
        <p14:creationId xmlns:p14="http://schemas.microsoft.com/office/powerpoint/2010/main" val="40647134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455F80-4897-EB40-9966-2C9B3E6EB828}" type="datetimeFigureOut">
              <a:rPr lang="en-US" smtClean="0"/>
              <a:t>1/13/2026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509F8D-AC7F-834B-A1E5-1861C09894EA}" type="slidenum">
              <a:rPr lang="en-US" smtClean="0"/>
              <a:t>‹#›</a:t>
            </a:fld>
            <a:endParaRPr lang="en-US"/>
          </a:p>
        </p:txBody>
      </p:sp>
    </p:spTree>
    <p:extLst>
      <p:ext uri="{BB962C8B-B14F-4D97-AF65-F5344CB8AC3E}">
        <p14:creationId xmlns:p14="http://schemas.microsoft.com/office/powerpoint/2010/main" val="270841829"/>
      </p:ext>
    </p:extLst>
  </p:cSld>
  <p:clrMap bg1="lt1" tx1="dk1" bg2="lt2" tx2="dk2" accent1="accent1" accent2="accent2" accent3="accent3" accent4="accent4" accent5="accent5" accent6="accent6" hlink="hlink" folHlink="folHlink"/>
  <p:notesStyle>
    <a:lvl1pPr marL="0" algn="l" defTabSz="1828800" rtl="0" eaLnBrk="1" latinLnBrk="0" hangingPunct="1">
      <a:defRPr sz="2400" kern="1200">
        <a:solidFill>
          <a:schemeClr val="tx1"/>
        </a:solidFill>
        <a:latin typeface="+mn-lt"/>
        <a:ea typeface="+mn-ea"/>
        <a:cs typeface="+mn-cs"/>
      </a:defRPr>
    </a:lvl1pPr>
    <a:lvl2pPr marL="914400" algn="l" defTabSz="1828800" rtl="0" eaLnBrk="1" latinLnBrk="0" hangingPunct="1">
      <a:defRPr sz="2400" kern="1200">
        <a:solidFill>
          <a:schemeClr val="tx1"/>
        </a:solidFill>
        <a:latin typeface="+mn-lt"/>
        <a:ea typeface="+mn-ea"/>
        <a:cs typeface="+mn-cs"/>
      </a:defRPr>
    </a:lvl2pPr>
    <a:lvl3pPr marL="1828800" algn="l" defTabSz="1828800" rtl="0" eaLnBrk="1" latinLnBrk="0" hangingPunct="1">
      <a:defRPr sz="2400" kern="1200">
        <a:solidFill>
          <a:schemeClr val="tx1"/>
        </a:solidFill>
        <a:latin typeface="+mn-lt"/>
        <a:ea typeface="+mn-ea"/>
        <a:cs typeface="+mn-cs"/>
      </a:defRPr>
    </a:lvl3pPr>
    <a:lvl4pPr marL="2743200" algn="l" defTabSz="1828800" rtl="0" eaLnBrk="1" latinLnBrk="0" hangingPunct="1">
      <a:defRPr sz="2400" kern="1200">
        <a:solidFill>
          <a:schemeClr val="tx1"/>
        </a:solidFill>
        <a:latin typeface="+mn-lt"/>
        <a:ea typeface="+mn-ea"/>
        <a:cs typeface="+mn-cs"/>
      </a:defRPr>
    </a:lvl4pPr>
    <a:lvl5pPr marL="3657600" algn="l" defTabSz="1828800" rtl="0" eaLnBrk="1" latinLnBrk="0" hangingPunct="1">
      <a:defRPr sz="2400" kern="1200">
        <a:solidFill>
          <a:schemeClr val="tx1"/>
        </a:solidFill>
        <a:latin typeface="+mn-lt"/>
        <a:ea typeface="+mn-ea"/>
        <a:cs typeface="+mn-cs"/>
      </a:defRPr>
    </a:lvl5pPr>
    <a:lvl6pPr marL="4572000" algn="l" defTabSz="1828800" rtl="0" eaLnBrk="1" latinLnBrk="0" hangingPunct="1">
      <a:defRPr sz="2400" kern="1200">
        <a:solidFill>
          <a:schemeClr val="tx1"/>
        </a:solidFill>
        <a:latin typeface="+mn-lt"/>
        <a:ea typeface="+mn-ea"/>
        <a:cs typeface="+mn-cs"/>
      </a:defRPr>
    </a:lvl6pPr>
    <a:lvl7pPr marL="5486400" algn="l" defTabSz="1828800" rtl="0" eaLnBrk="1" latinLnBrk="0" hangingPunct="1">
      <a:defRPr sz="2400" kern="1200">
        <a:solidFill>
          <a:schemeClr val="tx1"/>
        </a:solidFill>
        <a:latin typeface="+mn-lt"/>
        <a:ea typeface="+mn-ea"/>
        <a:cs typeface="+mn-cs"/>
      </a:defRPr>
    </a:lvl7pPr>
    <a:lvl8pPr marL="6400800" algn="l" defTabSz="1828800" rtl="0" eaLnBrk="1" latinLnBrk="0" hangingPunct="1">
      <a:defRPr sz="2400" kern="1200">
        <a:solidFill>
          <a:schemeClr val="tx1"/>
        </a:solidFill>
        <a:latin typeface="+mn-lt"/>
        <a:ea typeface="+mn-ea"/>
        <a:cs typeface="+mn-cs"/>
      </a:defRPr>
    </a:lvl8pPr>
    <a:lvl9pPr marL="7315200" algn="l" defTabSz="1828800"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iki.autodesk.com/pages/viewpage.action?pageId=623205469"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49"/>
            <a:ext cx="5486400" cy="4284663"/>
          </a:xfrm>
        </p:spPr>
        <p:txBody>
          <a:bodyPr/>
          <a:lstStyle/>
          <a:p>
            <a:r>
              <a:rPr lang="en-US" dirty="0"/>
              <a:t>Video production guidance</a:t>
            </a:r>
          </a:p>
          <a:p>
            <a:pPr marL="285750" indent="-285750">
              <a:buFont typeface="Arial,Sans-Serif"/>
              <a:buChar char="•"/>
            </a:pPr>
            <a:r>
              <a:rPr lang="en-US" dirty="0"/>
              <a:t>Use fade in/out when using these slates in video format. </a:t>
            </a:r>
            <a:endParaRPr lang="en-US" dirty="0">
              <a:cs typeface="Calibri"/>
            </a:endParaRPr>
          </a:p>
          <a:p>
            <a:pPr marL="285750" indent="-285750">
              <a:buFont typeface="Arial,Sans-Serif"/>
              <a:buChar char="•"/>
            </a:pPr>
            <a:r>
              <a:rPr lang="en-US" dirty="0">
                <a:cs typeface="Calibri"/>
              </a:rPr>
              <a:t>Opening and closing slides should last no more than 3 seconds. </a:t>
            </a:r>
            <a:endParaRPr lang="en-US" dirty="0"/>
          </a:p>
          <a:p>
            <a:pPr marL="285750" indent="-285750">
              <a:buFont typeface="Arial,Sans-Serif"/>
              <a:buChar char="•"/>
            </a:pPr>
            <a:r>
              <a:rPr lang="en-US" dirty="0"/>
              <a:t>Practice-based module tutorial videos don't include music; </a:t>
            </a:r>
          </a:p>
          <a:p>
            <a:pPr marL="285750" indent="-285750">
              <a:buFont typeface="Arial,Sans-Serif"/>
              <a:buChar char="•"/>
            </a:pPr>
            <a:r>
              <a:rPr lang="en-US" dirty="0"/>
              <a:t>Tutorial videos are generally 2-10 minutes long. (After 10 there is a drop of student engagement)</a:t>
            </a:r>
            <a:endParaRPr lang="en-US" dirty="0">
              <a:cs typeface="Calibri" panose="020F0502020204030204"/>
            </a:endParaRPr>
          </a:p>
          <a:p>
            <a:pPr marL="285750" indent="-285750">
              <a:buFont typeface="Arial,Sans-Serif"/>
              <a:buChar char="•"/>
            </a:pPr>
            <a:r>
              <a:rPr lang="en-US" dirty="0"/>
              <a:t>See video production guidelines:</a:t>
            </a:r>
            <a:br>
              <a:rPr lang="en-US" dirty="0"/>
            </a:br>
            <a:r>
              <a:rPr lang="en-US" dirty="0"/>
              <a:t> </a:t>
            </a:r>
            <a:r>
              <a:rPr lang="en-US" dirty="0">
                <a:hlinkClick r:id="rId3"/>
              </a:rPr>
              <a:t>https://wiki.autodesk.com/pages/viewpage.action?pageId=623205469</a:t>
            </a:r>
            <a:r>
              <a:rPr lang="en-US" dirty="0"/>
              <a:t> </a:t>
            </a:r>
            <a:br>
              <a:rPr lang="en-US" dirty="0">
                <a:cs typeface="+mn-lt"/>
              </a:rPr>
            </a:br>
            <a:endParaRPr lang="en-US" dirty="0">
              <a:cs typeface="Calibri"/>
            </a:endParaRPr>
          </a:p>
          <a:p>
            <a:r>
              <a:rPr lang="en-US" dirty="0"/>
              <a:t>Language style guidance</a:t>
            </a:r>
            <a:endParaRPr lang="en-US" dirty="0">
              <a:cs typeface="Calibri" panose="020F0502020204030204"/>
            </a:endParaRPr>
          </a:p>
          <a:p>
            <a:pPr marL="171450" indent="-171450">
              <a:buFont typeface="Arial,Sans-Serif"/>
              <a:buChar char="•"/>
            </a:pPr>
            <a:r>
              <a:rPr lang="en-US" b="1" dirty="0"/>
              <a:t>DO use sentence case for module titles.</a:t>
            </a:r>
            <a:endParaRPr lang="en-US" b="1" dirty="0">
              <a:cs typeface="Calibri"/>
            </a:endParaRPr>
          </a:p>
          <a:p>
            <a:pPr marL="171450" indent="-171450">
              <a:buFont typeface="Arial,Sans-Serif"/>
              <a:buChar char="•"/>
            </a:pPr>
            <a:r>
              <a:rPr lang="en-US" b="1" dirty="0"/>
              <a:t>DO use sentence case for learning objectives. </a:t>
            </a:r>
            <a:endParaRPr lang="en-US" b="1" dirty="0">
              <a:cs typeface="Calibri"/>
            </a:endParaRPr>
          </a:p>
          <a:p>
            <a:pPr marL="171450" indent="-171450">
              <a:buFont typeface="Arial,Sans-Serif"/>
              <a:buChar char="•"/>
            </a:pPr>
            <a:r>
              <a:rPr lang="en-US" b="1" dirty="0"/>
              <a:t>DO use consistent punctuation at the end of each learning objective. </a:t>
            </a:r>
            <a:endParaRPr lang="en-US" dirty="0"/>
          </a:p>
          <a:p>
            <a:pPr marL="171450" indent="-171450">
              <a:buFont typeface="Arial,Sans-Serif"/>
              <a:buChar char="•"/>
            </a:pPr>
            <a:r>
              <a:rPr lang="en-US" dirty="0"/>
              <a:t>DO: If it’s necessary to add context by describing the content type, use the word “video”. For example, “Here’s what you’ll be able to do after this video.” </a:t>
            </a:r>
            <a:endParaRPr lang="en-US" dirty="0">
              <a:cs typeface="Calibri" panose="020F0502020204030204"/>
            </a:endParaRPr>
          </a:p>
          <a:p>
            <a:pPr marL="171450" indent="-171450">
              <a:buFont typeface="Arial,Sans-Serif"/>
              <a:buChar char="•"/>
            </a:pPr>
            <a:r>
              <a:rPr lang="en-US" dirty="0"/>
              <a:t>DON’T: As of 2021, we no longer use the word “lesson”. </a:t>
            </a:r>
          </a:p>
          <a:p>
            <a:pPr marL="171450" indent="-171450">
              <a:buFont typeface="Arial,Sans-Serif"/>
              <a:buChar char="•"/>
            </a:pPr>
            <a:r>
              <a:rPr lang="en-US" dirty="0"/>
              <a:t>DON’T: If possible, don’t refer to the content type in video voiceover. If you have to refer to the content type, please use "module".</a:t>
            </a:r>
          </a:p>
          <a:p>
            <a:pPr marL="171450" indent="-171450">
              <a:buFont typeface="Arial,Sans-Serif"/>
              <a:buChar char="•"/>
            </a:pPr>
            <a:r>
              <a:rPr lang="en-US" dirty="0"/>
              <a:t>DON’T include helper text above the learning objectives list. </a:t>
            </a:r>
          </a:p>
          <a:p>
            <a:endParaRPr lang="en-US" dirty="0"/>
          </a:p>
        </p:txBody>
      </p:sp>
      <p:sp>
        <p:nvSpPr>
          <p:cNvPr id="4" name="Slide Number Placeholder 3"/>
          <p:cNvSpPr>
            <a:spLocks noGrp="1"/>
          </p:cNvSpPr>
          <p:nvPr>
            <p:ph type="sldNum" sz="quarter" idx="5"/>
          </p:nvPr>
        </p:nvSpPr>
        <p:spPr/>
        <p:txBody>
          <a:bodyPr/>
          <a:lstStyle/>
          <a:p>
            <a:fld id="{0B509F8D-AC7F-834B-A1E5-1861C09894EA}" type="slidenum">
              <a:rPr lang="en-US" smtClean="0"/>
              <a:t>2</a:t>
            </a:fld>
            <a:endParaRPr lang="en-US"/>
          </a:p>
        </p:txBody>
      </p:sp>
    </p:spTree>
    <p:extLst>
      <p:ext uri="{BB962C8B-B14F-4D97-AF65-F5344CB8AC3E}">
        <p14:creationId xmlns:p14="http://schemas.microsoft.com/office/powerpoint/2010/main" val="1827374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509F8D-AC7F-834B-A1E5-1861C09894EA}" type="slidenum">
              <a:rPr lang="en-US" smtClean="0"/>
              <a:t>5</a:t>
            </a:fld>
            <a:endParaRPr lang="en-US"/>
          </a:p>
        </p:txBody>
      </p:sp>
    </p:spTree>
    <p:extLst>
      <p:ext uri="{BB962C8B-B14F-4D97-AF65-F5344CB8AC3E}">
        <p14:creationId xmlns:p14="http://schemas.microsoft.com/office/powerpoint/2010/main" val="30940669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509F8D-AC7F-834B-A1E5-1861C09894EA}" type="slidenum">
              <a:rPr lang="en-US" smtClean="0"/>
              <a:t>6</a:t>
            </a:fld>
            <a:endParaRPr lang="en-US"/>
          </a:p>
        </p:txBody>
      </p:sp>
    </p:spTree>
    <p:extLst>
      <p:ext uri="{BB962C8B-B14F-4D97-AF65-F5344CB8AC3E}">
        <p14:creationId xmlns:p14="http://schemas.microsoft.com/office/powerpoint/2010/main" val="28755233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509F8D-AC7F-834B-A1E5-1861C09894EA}" type="slidenum">
              <a:rPr lang="en-US" smtClean="0"/>
              <a:t>7</a:t>
            </a:fld>
            <a:endParaRPr lang="en-US"/>
          </a:p>
        </p:txBody>
      </p:sp>
    </p:spTree>
    <p:extLst>
      <p:ext uri="{BB962C8B-B14F-4D97-AF65-F5344CB8AC3E}">
        <p14:creationId xmlns:p14="http://schemas.microsoft.com/office/powerpoint/2010/main" val="2951386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509F8D-AC7F-834B-A1E5-1861C09894EA}" type="slidenum">
              <a:rPr lang="en-US" smtClean="0"/>
              <a:t>10</a:t>
            </a:fld>
            <a:endParaRPr lang="en-US"/>
          </a:p>
        </p:txBody>
      </p:sp>
    </p:spTree>
    <p:extLst>
      <p:ext uri="{BB962C8B-B14F-4D97-AF65-F5344CB8AC3E}">
        <p14:creationId xmlns:p14="http://schemas.microsoft.com/office/powerpoint/2010/main" val="16039300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 Id="rId4" Type="http://schemas.openxmlformats.org/officeDocument/2006/relationships/image" Target="../media/image7.svg"/></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A">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A0F4208-462B-4E4E-B151-F264970D0438}"/>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71"/>
          <a:stretch/>
        </p:blipFill>
        <p:spPr>
          <a:xfrm rot="5400000">
            <a:off x="8035470" y="34475"/>
            <a:ext cx="10287000" cy="10218058"/>
          </a:xfrm>
          <a:prstGeom prst="rect">
            <a:avLst/>
          </a:prstGeom>
        </p:spPr>
      </p:pic>
      <p:pic>
        <p:nvPicPr>
          <p:cNvPr id="21" name="Graphic 20">
            <a:extLst>
              <a:ext uri="{FF2B5EF4-FFF2-40B4-BE49-F238E27FC236}">
                <a16:creationId xmlns:a16="http://schemas.microsoft.com/office/drawing/2014/main" id="{4FB9A8C5-61C1-4CC8-8ECC-99AB80C77152}"/>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733426" y="742771"/>
            <a:ext cx="2982224" cy="305774"/>
          </a:xfrm>
          <a:prstGeom prst="rect">
            <a:avLst/>
          </a:prstGeom>
        </p:spPr>
      </p:pic>
      <p:sp>
        <p:nvSpPr>
          <p:cNvPr id="3" name="Subtitle 2"/>
          <p:cNvSpPr>
            <a:spLocks noGrp="1"/>
          </p:cNvSpPr>
          <p:nvPr>
            <p:ph type="subTitle" idx="1" hasCustomPrompt="1"/>
          </p:nvPr>
        </p:nvSpPr>
        <p:spPr>
          <a:xfrm>
            <a:off x="733425" y="5965387"/>
            <a:ext cx="11029950" cy="498598"/>
          </a:xfrm>
        </p:spPr>
        <p:txBody>
          <a:bodyPr>
            <a:spAutoFit/>
          </a:bodyPr>
          <a:lstStyle>
            <a:lvl1pPr marL="0" indent="0" algn="l">
              <a:lnSpc>
                <a:spcPct val="90000"/>
              </a:lnSpc>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dirty="0"/>
              <a:t>Click to add subtitle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733424" y="8506274"/>
            <a:ext cx="7680964" cy="430888"/>
          </a:xfrm>
        </p:spPr>
        <p:txBody>
          <a:bodyPr wrap="square">
            <a:spAutoFit/>
          </a:bodyPr>
          <a:lstStyle>
            <a:lvl1pPr marL="0" indent="0">
              <a:buNone/>
              <a:defRPr sz="2800"/>
            </a:lvl1pPr>
          </a:lstStyle>
          <a:p>
            <a:pPr lvl="0"/>
            <a:r>
              <a:rPr lang="en-US" dirty="0"/>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733424" y="8932649"/>
            <a:ext cx="7680964" cy="338554"/>
          </a:xfrm>
        </p:spPr>
        <p:txBody>
          <a:bodyPr wrap="square">
            <a:spAutoFit/>
          </a:bodyPr>
          <a:lstStyle>
            <a:lvl1pPr marL="0" indent="0">
              <a:buNone/>
              <a:defRPr sz="2200"/>
            </a:lvl1pPr>
          </a:lstStyle>
          <a:p>
            <a:pPr lvl="0"/>
            <a:r>
              <a:rPr lang="en-US" dirty="0"/>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p:txBody>
          <a:bodyPr/>
          <a:lstStyle/>
          <a:p>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0" y="9715500"/>
            <a:ext cx="17614904" cy="3048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65000"/>
                  </a:schemeClr>
                </a:solidFill>
              </a:rPr>
              <a:t>© </a:t>
            </a:r>
            <a:fld id="{A7A55D6C-1CDB-4CD7-AAA2-9D100ECD57F0}" type="datetimeyyyy">
              <a:rPr lang="en-US" sz="1200" smtClean="0">
                <a:solidFill>
                  <a:schemeClr val="bg1">
                    <a:lumMod val="65000"/>
                  </a:schemeClr>
                </a:solidFill>
              </a:rPr>
              <a:pPr>
                <a:lnSpc>
                  <a:spcPct val="90000"/>
                </a:lnSpc>
                <a:spcBef>
                  <a:spcPts val="600"/>
                </a:spcBef>
              </a:pPr>
              <a:t>2026</a:t>
            </a:fld>
            <a:r>
              <a:rPr lang="en-US" sz="1200" dirty="0">
                <a:solidFill>
                  <a:schemeClr val="bg1">
                    <a:lumMod val="65000"/>
                  </a:schemeClr>
                </a:solidFill>
              </a:rPr>
              <a:t> Autodesk. All rights reserved.</a:t>
            </a:r>
          </a:p>
        </p:txBody>
      </p:sp>
      <p:sp>
        <p:nvSpPr>
          <p:cNvPr id="4" name="Title 3">
            <a:extLst>
              <a:ext uri="{FF2B5EF4-FFF2-40B4-BE49-F238E27FC236}">
                <a16:creationId xmlns:a16="http://schemas.microsoft.com/office/drawing/2014/main" id="{FDF33CCA-8B87-47DC-8089-42B74D56A63F}"/>
              </a:ext>
            </a:extLst>
          </p:cNvPr>
          <p:cNvSpPr>
            <a:spLocks noGrp="1"/>
          </p:cNvSpPr>
          <p:nvPr>
            <p:ph type="title" hasCustomPrompt="1"/>
          </p:nvPr>
        </p:nvSpPr>
        <p:spPr>
          <a:xfrm>
            <a:off x="736981" y="2366974"/>
            <a:ext cx="12474574" cy="3354764"/>
          </a:xfrm>
        </p:spPr>
        <p:txBody>
          <a:bodyPr anchor="b"/>
          <a:lstStyle>
            <a:lvl1pPr>
              <a:defRPr sz="8000"/>
            </a:lvl1pPr>
          </a:lstStyle>
          <a:p>
            <a:r>
              <a:rPr lang="en-US" dirty="0"/>
              <a:t>Presentation title </a:t>
            </a:r>
            <a:br>
              <a:rPr lang="en-US" dirty="0"/>
            </a:br>
            <a:r>
              <a:rPr lang="en-US" dirty="0"/>
              <a:t>extends to two </a:t>
            </a:r>
            <a:br>
              <a:rPr lang="en-US" dirty="0"/>
            </a:br>
            <a:r>
              <a:rPr lang="en-US" dirty="0"/>
              <a:t>or more lines</a:t>
            </a:r>
          </a:p>
        </p:txBody>
      </p:sp>
    </p:spTree>
    <p:extLst>
      <p:ext uri="{BB962C8B-B14F-4D97-AF65-F5344CB8AC3E}">
        <p14:creationId xmlns:p14="http://schemas.microsoft.com/office/powerpoint/2010/main" val="6153410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Text, and Image">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81403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8" name="Picture Placeholder 3">
            <a:extLst>
              <a:ext uri="{FF2B5EF4-FFF2-40B4-BE49-F238E27FC236}">
                <a16:creationId xmlns:a16="http://schemas.microsoft.com/office/drawing/2014/main" id="{E5AD3FD9-5B0C-46BE-A071-C012F798CB75}"/>
              </a:ext>
              <a:ext uri="{C183D7F6-B498-43B3-948B-1728B52AA6E4}">
                <adec:decorative xmlns:adec="http://schemas.microsoft.com/office/drawing/2017/decorative" val="1"/>
              </a:ext>
            </a:extLst>
          </p:cNvPr>
          <p:cNvSpPr>
            <a:spLocks noGrp="1"/>
          </p:cNvSpPr>
          <p:nvPr>
            <p:ph type="pic" sz="quarter" idx="11"/>
          </p:nvPr>
        </p:nvSpPr>
        <p:spPr>
          <a:xfrm>
            <a:off x="9410705" y="2397288"/>
            <a:ext cx="8140698" cy="7158192"/>
          </a:xfrm>
          <a:solidFill>
            <a:schemeClr val="bg1">
              <a:lumMod val="85000"/>
            </a:schemeClr>
          </a:solidFill>
        </p:spPr>
        <p:txBody>
          <a:bodyPr anchor="ctr"/>
          <a:lstStyle>
            <a:lvl1pPr marL="0" indent="0" algn="ctr">
              <a:buNone/>
              <a:defRPr/>
            </a:lvl1pPr>
          </a:lstStyle>
          <a:p>
            <a:r>
              <a:rPr lang="en-US"/>
              <a:t>Click icon to add picture</a:t>
            </a:r>
            <a:endParaRPr lang="en-US" dirty="0"/>
          </a:p>
        </p:txBody>
      </p:sp>
      <p:sp>
        <p:nvSpPr>
          <p:cNvPr id="9" name="Source Placeholder 4">
            <a:extLst>
              <a:ext uri="{FF2B5EF4-FFF2-40B4-BE49-F238E27FC236}">
                <a16:creationId xmlns:a16="http://schemas.microsoft.com/office/drawing/2014/main" id="{03FF4FC4-D5A3-4522-B317-5ACF8C2D3396}"/>
              </a:ext>
              <a:ext uri="{C183D7F6-B498-43B3-948B-1728B52AA6E4}">
                <adec:decorative xmlns:adec="http://schemas.microsoft.com/office/drawing/2017/decorative" val="1"/>
              </a:ext>
            </a:extLst>
          </p:cNvPr>
          <p:cNvSpPr>
            <a:spLocks noGrp="1"/>
          </p:cNvSpPr>
          <p:nvPr>
            <p:ph type="body" sz="quarter" idx="12" hasCustomPrompt="1"/>
          </p:nvPr>
        </p:nvSpPr>
        <p:spPr>
          <a:xfrm>
            <a:off x="9407526" y="9278481"/>
            <a:ext cx="8143876" cy="276999"/>
          </a:xfrm>
        </p:spPr>
        <p:txBody>
          <a:bodyPr wrap="square" lIns="73152" tIns="45720" rIns="73152" bIns="45720" anchor="b">
            <a:spAutoFit/>
          </a:bodyPr>
          <a:lstStyle>
            <a:lvl1pPr marL="0" indent="0">
              <a:buNone/>
              <a:defRPr sz="1200">
                <a:solidFill>
                  <a:schemeClr val="bg1"/>
                </a:solidFill>
              </a:defRPr>
            </a:lvl1pPr>
            <a:lvl5pPr>
              <a:defRPr/>
            </a:lvl5pPr>
          </a:lstStyle>
          <a:p>
            <a:pPr lvl="0"/>
            <a:r>
              <a:rPr lang="en-US" dirty="0"/>
              <a:t>Image credit </a:t>
            </a:r>
          </a:p>
        </p:txBody>
      </p:sp>
      <p:sp>
        <p:nvSpPr>
          <p:cNvPr id="3" name="Title 2">
            <a:extLst>
              <a:ext uri="{FF2B5EF4-FFF2-40B4-BE49-F238E27FC236}">
                <a16:creationId xmlns:a16="http://schemas.microsoft.com/office/drawing/2014/main" id="{10A08727-C71E-42EA-9BA8-41D00FAA115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527333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Righ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p:nvPr>
        </p:nvSpPr>
        <p:spPr>
          <a:xfrm>
            <a:off x="736980" y="731521"/>
            <a:ext cx="11026396" cy="797142"/>
          </a:xfrm>
        </p:spPr>
        <p:txBody>
          <a:bodyPr/>
          <a:lstStyle>
            <a:lvl1pPr>
              <a:defRPr b="1" i="0">
                <a:latin typeface="+mj-lt"/>
              </a:defRPr>
            </a:lvl1pPr>
          </a:lstStyle>
          <a:p>
            <a:r>
              <a:rPr lang="en-US"/>
              <a:t>Click to edit Master title style</a:t>
            </a:r>
            <a:endParaRPr lang="en-US" dirty="0"/>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736980" y="1558927"/>
            <a:ext cx="11026396"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736980" y="2377440"/>
            <a:ext cx="11026396"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368300" y="9715500"/>
            <a:ext cx="11395076" cy="304800"/>
          </a:xfrm>
        </p:spPr>
        <p:txBody>
          <a:bodyPr/>
          <a:lstStyle>
            <a:lvl1pPr algn="r">
              <a:defRPr/>
            </a:lvl1p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12315827" y="0"/>
            <a:ext cx="5972174"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14" name="Source Placeholder 4">
            <a:extLst>
              <a:ext uri="{FF2B5EF4-FFF2-40B4-BE49-F238E27FC236}">
                <a16:creationId xmlns:a16="http://schemas.microsoft.com/office/drawing/2014/main" id="{B254615C-9E8E-41CB-A701-F4F8C722A3BD}"/>
              </a:ext>
              <a:ext uri="{C183D7F6-B498-43B3-948B-1728B52AA6E4}">
                <adec:decorative xmlns:adec="http://schemas.microsoft.com/office/drawing/2017/decorative" val="1"/>
              </a:ext>
            </a:extLst>
          </p:cNvPr>
          <p:cNvSpPr>
            <a:spLocks noGrp="1"/>
          </p:cNvSpPr>
          <p:nvPr>
            <p:ph type="body" sz="quarter" idx="12" hasCustomPrompt="1"/>
          </p:nvPr>
        </p:nvSpPr>
        <p:spPr>
          <a:xfrm>
            <a:off x="12684125" y="9835635"/>
            <a:ext cx="5235574" cy="184666"/>
          </a:xfrm>
        </p:spPr>
        <p:txBody>
          <a:bodyPr wrap="square" lIns="0" tIns="0" rIns="0" bIns="0" anchor="b">
            <a:spAutoFit/>
          </a:bodyPr>
          <a:lstStyle>
            <a:lvl1pPr marL="0" indent="0" algn="l">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307208682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alf Image Righ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hasCustomPrompt="1"/>
          </p:nvPr>
        </p:nvSpPr>
        <p:spPr>
          <a:xfrm>
            <a:off x="735204" y="731521"/>
            <a:ext cx="8145272" cy="797142"/>
          </a:xfrm>
        </p:spPr>
        <p:txBody>
          <a:bodyPr/>
          <a:lstStyle>
            <a:lvl1pPr>
              <a:defRPr b="1" i="0">
                <a:latin typeface="+mj-lt"/>
              </a:defRPr>
            </a:lvl1pPr>
          </a:lstStyle>
          <a:p>
            <a:r>
              <a:rPr lang="en-US" dirty="0"/>
              <a:t>Click to edit title</a:t>
            </a:r>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735204" y="1558927"/>
            <a:ext cx="8145272"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735204" y="2377440"/>
            <a:ext cx="8145272"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733427" y="9715500"/>
            <a:ext cx="8143874" cy="304800"/>
          </a:xfrm>
        </p:spPr>
        <p:txBody>
          <a:body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9407526" y="0"/>
            <a:ext cx="8877300"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7" name="Source Placeholder 4">
            <a:extLst>
              <a:ext uri="{FF2B5EF4-FFF2-40B4-BE49-F238E27FC236}">
                <a16:creationId xmlns:a16="http://schemas.microsoft.com/office/drawing/2014/main" id="{803CCB9C-C9A3-4C9E-920F-07EC1B812B9B}"/>
              </a:ext>
              <a:ext uri="{C183D7F6-B498-43B3-948B-1728B52AA6E4}">
                <adec:decorative xmlns:adec="http://schemas.microsoft.com/office/drawing/2017/decorative" val="1"/>
              </a:ext>
            </a:extLst>
          </p:cNvPr>
          <p:cNvSpPr>
            <a:spLocks noGrp="1"/>
          </p:cNvSpPr>
          <p:nvPr>
            <p:ph type="body" sz="quarter" idx="12" hasCustomPrompt="1"/>
          </p:nvPr>
        </p:nvSpPr>
        <p:spPr>
          <a:xfrm>
            <a:off x="9774240" y="9835635"/>
            <a:ext cx="8142288" cy="184666"/>
          </a:xfrm>
        </p:spPr>
        <p:txBody>
          <a:bodyPr wrap="square" lIns="0" tIns="0" rIns="0" bIns="0" anchor="b">
            <a:spAutoFit/>
          </a:bodyPr>
          <a:lstStyle>
            <a:lvl1pPr marL="0" indent="0">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9557010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Lef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p:nvPr>
        </p:nvSpPr>
        <p:spPr>
          <a:xfrm>
            <a:off x="6526402" y="731521"/>
            <a:ext cx="11026396" cy="797142"/>
          </a:xfrm>
        </p:spPr>
        <p:txBody>
          <a:bodyPr/>
          <a:lstStyle>
            <a:lvl1pPr>
              <a:defRPr b="1" i="0">
                <a:latin typeface="+mj-lt"/>
              </a:defRPr>
            </a:lvl1pPr>
          </a:lstStyle>
          <a:p>
            <a:r>
              <a:rPr lang="en-US"/>
              <a:t>Click to edit Master title style</a:t>
            </a:r>
            <a:endParaRPr lang="en-US" dirty="0"/>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6526402" y="1558927"/>
            <a:ext cx="11026396"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6526402" y="2377440"/>
            <a:ext cx="11026396"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12687301" y="9715500"/>
            <a:ext cx="5229226" cy="304800"/>
          </a:xfrm>
        </p:spPr>
        <p:txBody>
          <a:body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1" y="0"/>
            <a:ext cx="5972174"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7" name="Source Placeholder 4">
            <a:extLst>
              <a:ext uri="{FF2B5EF4-FFF2-40B4-BE49-F238E27FC236}">
                <a16:creationId xmlns:a16="http://schemas.microsoft.com/office/drawing/2014/main" id="{617AD190-312C-45D8-834D-5D18559F69F3}"/>
              </a:ext>
              <a:ext uri="{C183D7F6-B498-43B3-948B-1728B52AA6E4}">
                <adec:decorative xmlns:adec="http://schemas.microsoft.com/office/drawing/2017/decorative" val="1"/>
              </a:ext>
            </a:extLst>
          </p:cNvPr>
          <p:cNvSpPr>
            <a:spLocks noGrp="1"/>
          </p:cNvSpPr>
          <p:nvPr>
            <p:ph type="body" sz="quarter" idx="12" hasCustomPrompt="1"/>
          </p:nvPr>
        </p:nvSpPr>
        <p:spPr>
          <a:xfrm>
            <a:off x="366714" y="9835635"/>
            <a:ext cx="5227636" cy="184666"/>
          </a:xfrm>
        </p:spPr>
        <p:txBody>
          <a:bodyPr wrap="square" lIns="0" tIns="0" rIns="0" bIns="0" anchor="b">
            <a:spAutoFit/>
          </a:bodyPr>
          <a:lstStyle>
            <a:lvl1pPr marL="0" indent="0">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14876988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alf Image Lef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hasCustomPrompt="1"/>
          </p:nvPr>
        </p:nvSpPr>
        <p:spPr>
          <a:xfrm>
            <a:off x="9407526" y="731521"/>
            <a:ext cx="8145272" cy="797142"/>
          </a:xfrm>
        </p:spPr>
        <p:txBody>
          <a:bodyPr/>
          <a:lstStyle>
            <a:lvl1pPr>
              <a:defRPr b="1" i="0">
                <a:latin typeface="Artifakt LegendOfc" panose="020B0504020101020102" pitchFamily="34" charset="77"/>
              </a:defRPr>
            </a:lvl1pPr>
          </a:lstStyle>
          <a:p>
            <a:r>
              <a:rPr lang="en-US"/>
              <a:t>Click to edit title</a:t>
            </a:r>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9407526" y="1558927"/>
            <a:ext cx="8145272"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9407526" y="2377440"/>
            <a:ext cx="8145272"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12687301" y="9715500"/>
            <a:ext cx="5229226" cy="304800"/>
          </a:xfrm>
        </p:spPr>
        <p:txBody>
          <a:body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0" y="0"/>
            <a:ext cx="8877300"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7" name="Source Placeholder 4">
            <a:extLst>
              <a:ext uri="{FF2B5EF4-FFF2-40B4-BE49-F238E27FC236}">
                <a16:creationId xmlns:a16="http://schemas.microsoft.com/office/drawing/2014/main" id="{803CCB9C-C9A3-4C9E-920F-07EC1B812B9B}"/>
              </a:ext>
              <a:ext uri="{C183D7F6-B498-43B3-948B-1728B52AA6E4}">
                <adec:decorative xmlns:adec="http://schemas.microsoft.com/office/drawing/2017/decorative" val="1"/>
              </a:ext>
            </a:extLst>
          </p:cNvPr>
          <p:cNvSpPr>
            <a:spLocks noGrp="1"/>
          </p:cNvSpPr>
          <p:nvPr>
            <p:ph type="body" sz="quarter" idx="12" hasCustomPrompt="1"/>
          </p:nvPr>
        </p:nvSpPr>
        <p:spPr>
          <a:xfrm>
            <a:off x="366714" y="9835635"/>
            <a:ext cx="8142288" cy="184666"/>
          </a:xfrm>
        </p:spPr>
        <p:txBody>
          <a:bodyPr wrap="square" lIns="0" tIns="0" rIns="0" bIns="0" anchor="b">
            <a:spAutoFit/>
          </a:bodyPr>
          <a:lstStyle>
            <a:lvl1pPr marL="0" indent="0">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14132427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W Half">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114E864-FC08-4CE9-9CF7-93596052A70B}"/>
              </a:ext>
              <a:ext uri="{C183D7F6-B498-43B3-948B-1728B52AA6E4}">
                <adec:decorative xmlns:adec="http://schemas.microsoft.com/office/drawing/2017/decorative" val="1"/>
              </a:ext>
            </a:extLst>
          </p:cNvPr>
          <p:cNvSpPr/>
          <p:nvPr userDrawn="1"/>
        </p:nvSpPr>
        <p:spPr>
          <a:xfrm>
            <a:off x="9144000" y="0"/>
            <a:ext cx="9144000" cy="10287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 name="Title 1"/>
          <p:cNvSpPr>
            <a:spLocks noGrp="1"/>
          </p:cNvSpPr>
          <p:nvPr>
            <p:ph type="title"/>
          </p:nvPr>
        </p:nvSpPr>
        <p:spPr>
          <a:xfrm>
            <a:off x="736980" y="731521"/>
            <a:ext cx="7670420" cy="1218795"/>
          </a:xfrm>
        </p:spPr>
        <p:txBody>
          <a:bodyPr/>
          <a:lstStyle>
            <a:lvl1pPr>
              <a:defRPr sz="4400" b="1" i="0">
                <a:latin typeface="+mj-lt"/>
              </a:defRPr>
            </a:lvl1pPr>
          </a:lstStyle>
          <a:p>
            <a:r>
              <a:rPr lang="en-US"/>
              <a:t>Click to edit Master title style</a:t>
            </a:r>
            <a:endParaRPr lang="en-US" dirty="0"/>
          </a:p>
        </p:txBody>
      </p:sp>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76704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0">
            <a:extLst>
              <a:ext uri="{FF2B5EF4-FFF2-40B4-BE49-F238E27FC236}">
                <a16:creationId xmlns:a16="http://schemas.microsoft.com/office/drawing/2014/main" id="{3AB4C02E-8D38-49A2-8468-4C52ACE25582}"/>
              </a:ext>
            </a:extLst>
          </p:cNvPr>
          <p:cNvSpPr>
            <a:spLocks noGrp="1"/>
          </p:cNvSpPr>
          <p:nvPr>
            <p:ph type="body" sz="quarter" idx="12" hasCustomPrompt="1"/>
          </p:nvPr>
        </p:nvSpPr>
        <p:spPr>
          <a:xfrm>
            <a:off x="9880600" y="731521"/>
            <a:ext cx="7670800" cy="609398"/>
          </a:xfrm>
        </p:spPr>
        <p:txBody>
          <a:bodyPr vert="horz" wrap="square" lIns="0" tIns="0" rIns="0" bIns="0" rtlCol="0" anchor="t" anchorCtr="0">
            <a:spAutoFit/>
          </a:bodyPr>
          <a:lstStyle>
            <a:lvl1pPr marL="0" indent="0">
              <a:buNone/>
              <a:defRPr lang="en-US" sz="4400" b="1" i="0" dirty="0" smtClean="0">
                <a:solidFill>
                  <a:schemeClr val="bg1"/>
                </a:solidFill>
                <a:latin typeface="+mj-lt"/>
                <a:ea typeface="+mj-ea"/>
                <a:cs typeface="+mj-cs"/>
              </a:defRPr>
            </a:lvl1pPr>
            <a:lvl2pPr>
              <a:defRPr lang="en-US" sz="3600" dirty="0" smtClean="0"/>
            </a:lvl2pPr>
            <a:lvl3pPr>
              <a:defRPr lang="en-US" sz="3600" dirty="0" smtClean="0"/>
            </a:lvl3pPr>
            <a:lvl4pPr>
              <a:defRPr lang="en-US" sz="3600" dirty="0" smtClean="0"/>
            </a:lvl4pPr>
            <a:lvl5pPr>
              <a:defRPr lang="en-US" sz="3600" dirty="0"/>
            </a:lvl5pPr>
          </a:lstStyle>
          <a:p>
            <a:pPr marL="228600" lvl="0" indent="-685800">
              <a:lnSpc>
                <a:spcPct val="90000"/>
              </a:lnSpc>
              <a:spcBef>
                <a:spcPct val="0"/>
              </a:spcBef>
            </a:pPr>
            <a:r>
              <a:rPr lang="en-US" dirty="0"/>
              <a:t>Click to add title</a:t>
            </a:r>
          </a:p>
        </p:txBody>
      </p:sp>
      <p:sp>
        <p:nvSpPr>
          <p:cNvPr id="7" name="Content Placeholder 2">
            <a:extLst>
              <a:ext uri="{FF2B5EF4-FFF2-40B4-BE49-F238E27FC236}">
                <a16:creationId xmlns:a16="http://schemas.microsoft.com/office/drawing/2014/main" id="{B02560BD-FF7E-43D5-95BA-1D2D492F2E93}"/>
              </a:ext>
            </a:extLst>
          </p:cNvPr>
          <p:cNvSpPr>
            <a:spLocks noGrp="1"/>
          </p:cNvSpPr>
          <p:nvPr>
            <p:ph idx="11"/>
          </p:nvPr>
        </p:nvSpPr>
        <p:spPr>
          <a:xfrm>
            <a:off x="9880604" y="2377440"/>
            <a:ext cx="7670796" cy="717804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a:xfrm>
            <a:off x="9407526" y="9715500"/>
            <a:ext cx="8509000" cy="304800"/>
          </a:xfrm>
        </p:spPr>
        <p:txBody>
          <a:bodyPr/>
          <a:lstStyle/>
          <a:p>
            <a:endParaRPr lang="en-US" dirty="0"/>
          </a:p>
        </p:txBody>
      </p:sp>
    </p:spTree>
    <p:extLst>
      <p:ext uri="{BB962C8B-B14F-4D97-AF65-F5344CB8AC3E}">
        <p14:creationId xmlns:p14="http://schemas.microsoft.com/office/powerpoint/2010/main" val="35155211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75E2212D-572D-48C4-8896-AB4425DE904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744106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with Subtitle">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50E09302-A0C4-445D-BF16-53CD11E35311}"/>
              </a:ext>
            </a:extLst>
          </p:cNvPr>
          <p:cNvSpPr>
            <a:spLocks noGrp="1"/>
          </p:cNvSpPr>
          <p:nvPr>
            <p:ph type="body" sz="quarter" idx="13" hasCustomPrompt="1"/>
          </p:nvPr>
        </p:nvSpPr>
        <p:spPr>
          <a:xfrm>
            <a:off x="736980" y="1558927"/>
            <a:ext cx="16814040" cy="492442"/>
          </a:xfrm>
        </p:spPr>
        <p:txBody>
          <a:bodyPr wrap="square" tIns="0">
            <a:spAutoFit/>
          </a:bodyPr>
          <a:lstStyle>
            <a:lvl1pPr marL="0" indent="0">
              <a:buNone/>
              <a:defRPr sz="3200" b="1"/>
            </a:lvl1pPr>
          </a:lstStyle>
          <a:p>
            <a:pPr lvl="0"/>
            <a:r>
              <a:rPr lang="en-US"/>
              <a:t>Subtitle if needed</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FBC88C4B-31DE-44A5-9F69-535D0E21C144}"/>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0625344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Keywor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latin typeface="+mj-lt"/>
              </a:defRPr>
            </a:lvl1pPr>
          </a:lstStyle>
          <a:p>
            <a:r>
              <a:rPr lang="en-US"/>
              <a:t>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1057849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Keyword Slide (Dar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solidFill>
                  <a:schemeClr val="bg1"/>
                </a:solidFill>
                <a:latin typeface="+mj-lt"/>
              </a:defRPr>
            </a:lvl1pPr>
          </a:lstStyle>
          <a:p>
            <a:r>
              <a:rPr lang="en-US"/>
              <a:t>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13231839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A">
    <p:spTree>
      <p:nvGrpSpPr>
        <p:cNvPr id="1" name=""/>
        <p:cNvGrpSpPr/>
        <p:nvPr/>
      </p:nvGrpSpPr>
      <p:grpSpPr>
        <a:xfrm>
          <a:off x="0" y="0"/>
          <a:ext cx="0" cy="0"/>
          <a:chOff x="0" y="0"/>
          <a:chExt cx="0" cy="0"/>
        </a:xfrm>
      </p:grpSpPr>
      <p:pic>
        <p:nvPicPr>
          <p:cNvPr id="6" name="Picture Placeholder 6">
            <a:extLst>
              <a:ext uri="{FF2B5EF4-FFF2-40B4-BE49-F238E27FC236}">
                <a16:creationId xmlns:a16="http://schemas.microsoft.com/office/drawing/2014/main" id="{37908172-C31D-4458-B9A0-FDB3AC99AB9B}"/>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100000"/>
          <a:stretch/>
        </p:blipFill>
        <p:spPr>
          <a:xfrm>
            <a:off x="0" y="0"/>
            <a:ext cx="18288000" cy="10287000"/>
          </a:xfrm>
          <a:prstGeom prst="rect">
            <a:avLst/>
          </a:prstGeom>
          <a:solidFill>
            <a:schemeClr val="bg1"/>
          </a:solidFill>
        </p:spPr>
      </p:pic>
      <p:sp>
        <p:nvSpPr>
          <p:cNvPr id="10" name="Graphic 31">
            <a:extLst>
              <a:ext uri="{FF2B5EF4-FFF2-40B4-BE49-F238E27FC236}">
                <a16:creationId xmlns:a16="http://schemas.microsoft.com/office/drawing/2014/main" id="{774255B1-ABD6-4DEC-8067-2B176C87A5FB}"/>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endParaRPr lang="en-US" sz="7200" dirty="0"/>
          </a:p>
        </p:txBody>
      </p:sp>
      <p:sp>
        <p:nvSpPr>
          <p:cNvPr id="2" name="Title 1"/>
          <p:cNvSpPr>
            <a:spLocks noGrp="1"/>
          </p:cNvSpPr>
          <p:nvPr>
            <p:ph type="title"/>
          </p:nvPr>
        </p:nvSpPr>
        <p:spPr>
          <a:xfrm>
            <a:off x="6172200" y="3493008"/>
            <a:ext cx="11376200" cy="2217600"/>
          </a:xfrm>
        </p:spPr>
        <p:txBody>
          <a:bodyPr anchor="b"/>
          <a:lstStyle>
            <a:lvl1pPr>
              <a:lnSpc>
                <a:spcPct val="90000"/>
              </a:lnSpc>
              <a:defRPr sz="8000" b="1" i="0">
                <a:latin typeface="+mj-lt"/>
              </a:defRPr>
            </a:lvl1pPr>
          </a:lstStyle>
          <a:p>
            <a:r>
              <a:rPr lang="en-US"/>
              <a:t>Click to edit Master title style</a:t>
            </a:r>
            <a:endParaRPr lang="en-US" dirty="0"/>
          </a:p>
        </p:txBody>
      </p:sp>
      <p:sp>
        <p:nvSpPr>
          <p:cNvPr id="3" name="Text Placeholder 2"/>
          <p:cNvSpPr>
            <a:spLocks noGrp="1"/>
          </p:cNvSpPr>
          <p:nvPr>
            <p:ph type="body" idx="1"/>
          </p:nvPr>
        </p:nvSpPr>
        <p:spPr>
          <a:xfrm>
            <a:off x="6172200" y="5958303"/>
            <a:ext cx="11379200" cy="498598"/>
          </a:xfrm>
        </p:spPr>
        <p:txBody>
          <a:bodyPr>
            <a:spAutoFit/>
          </a:bodyPr>
          <a:lstStyle>
            <a:lvl1pPr marL="0" indent="0">
              <a:lnSpc>
                <a:spcPct val="90000"/>
              </a:lnSpc>
              <a:buNone/>
              <a:defRPr sz="3600">
                <a:solidFill>
                  <a:schemeClr val="tx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1897249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mage Keyword Slide">
    <p:spTree>
      <p:nvGrpSpPr>
        <p:cNvPr id="1" name=""/>
        <p:cNvGrpSpPr/>
        <p:nvPr/>
      </p:nvGrpSpPr>
      <p:grpSpPr>
        <a:xfrm>
          <a:off x="0" y="0"/>
          <a:ext cx="0" cy="0"/>
          <a:chOff x="0" y="0"/>
          <a:chExt cx="0" cy="0"/>
        </a:xfrm>
      </p:grpSpPr>
      <p:sp>
        <p:nvSpPr>
          <p:cNvPr id="4" name="Picture Placeholder 1">
            <a:extLst>
              <a:ext uri="{FF2B5EF4-FFF2-40B4-BE49-F238E27FC236}">
                <a16:creationId xmlns:a16="http://schemas.microsoft.com/office/drawing/2014/main" id="{60E83C5A-875F-4159-917A-339BF5530BAB}"/>
              </a:ext>
              <a:ext uri="{C183D7F6-B498-43B3-948B-1728B52AA6E4}">
                <adec:decorative xmlns:adec="http://schemas.microsoft.com/office/drawing/2017/decorative" val="1"/>
              </a:ext>
            </a:extLst>
          </p:cNvPr>
          <p:cNvSpPr>
            <a:spLocks noGrp="1"/>
          </p:cNvSpPr>
          <p:nvPr>
            <p:ph type="pic" sz="quarter" idx="11"/>
          </p:nvPr>
        </p:nvSpPr>
        <p:spPr>
          <a:xfrm>
            <a:off x="0" y="0"/>
            <a:ext cx="18288000" cy="10287000"/>
          </a:xfrm>
          <a:solidFill>
            <a:schemeClr val="bg1">
              <a:lumMod val="85000"/>
            </a:schemeClr>
          </a:solidFill>
        </p:spPr>
        <p:txBody>
          <a:bodyPr/>
          <a:lstStyle/>
          <a:p>
            <a:r>
              <a:rPr lang="en-US"/>
              <a:t>Click icon to add picture</a:t>
            </a:r>
            <a:endParaRPr lang="en-US" dirty="0"/>
          </a:p>
        </p:txBody>
      </p:sp>
      <p:sp>
        <p:nvSpPr>
          <p:cNvPr id="6" name="Source Placeholder 4">
            <a:extLst>
              <a:ext uri="{FF2B5EF4-FFF2-40B4-BE49-F238E27FC236}">
                <a16:creationId xmlns:a16="http://schemas.microsoft.com/office/drawing/2014/main" id="{0DDDDE4F-B6C4-4C26-8174-4A2FA73F6525}"/>
              </a:ext>
              <a:ext uri="{C183D7F6-B498-43B3-948B-1728B52AA6E4}">
                <adec:decorative xmlns:adec="http://schemas.microsoft.com/office/drawing/2017/decorative" val="1"/>
              </a:ext>
            </a:extLst>
          </p:cNvPr>
          <p:cNvSpPr>
            <a:spLocks noGrp="1"/>
          </p:cNvSpPr>
          <p:nvPr>
            <p:ph type="body" sz="quarter" idx="14" hasCustomPrompt="1"/>
          </p:nvPr>
        </p:nvSpPr>
        <p:spPr>
          <a:xfrm>
            <a:off x="373180" y="9835635"/>
            <a:ext cx="8770820" cy="184666"/>
          </a:xfrm>
        </p:spPr>
        <p:txBody>
          <a:bodyPr wrap="square" lIns="0" tIns="0" rIns="0" bIns="0" anchor="b">
            <a:spAutoFit/>
          </a:bodyPr>
          <a:lstStyle>
            <a:lvl1pPr marL="0" indent="0" algn="l">
              <a:buNone/>
              <a:defRPr sz="1200">
                <a:solidFill>
                  <a:schemeClr val="bg1">
                    <a:lumMod val="50000"/>
                  </a:schemeClr>
                </a:solidFill>
              </a:defRPr>
            </a:lvl1pPr>
            <a:lvl5pPr>
              <a:defRPr/>
            </a:lvl5pPr>
          </a:lstStyle>
          <a:p>
            <a:pPr lvl="0"/>
            <a:r>
              <a:rPr lang="en-US"/>
              <a:t>Image credit </a:t>
            </a:r>
          </a:p>
        </p:txBody>
      </p:sp>
      <p:sp>
        <p:nvSpPr>
          <p:cNvPr id="5" name="Rectangle 4">
            <a:extLst>
              <a:ext uri="{FF2B5EF4-FFF2-40B4-BE49-F238E27FC236}">
                <a16:creationId xmlns:a16="http://schemas.microsoft.com/office/drawing/2014/main" id="{666CFDC1-F1AA-4A2E-BE26-5875041CD7E8}"/>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7200" dirty="0"/>
          </a:p>
        </p:txBody>
      </p:sp>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latin typeface="+mj-lt"/>
              </a:defRPr>
            </a:lvl1pPr>
          </a:lstStyle>
          <a:p>
            <a:r>
              <a:rPr lang="en-US"/>
              <a:t>Image 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Tree>
    <p:extLst>
      <p:ext uri="{BB962C8B-B14F-4D97-AF65-F5344CB8AC3E}">
        <p14:creationId xmlns:p14="http://schemas.microsoft.com/office/powerpoint/2010/main" val="1013929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aus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072DD8-2E73-424E-81C4-B08A8577731C}"/>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8288000" cy="10287000"/>
          </a:xfrm>
          <a:prstGeom prst="rect">
            <a:avLst/>
          </a:prstGeom>
        </p:spPr>
      </p:pic>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latin typeface="+mj-lt"/>
              </a:defRPr>
            </a:lvl1pPr>
          </a:lstStyle>
          <a:p>
            <a:r>
              <a:rPr lang="en-US"/>
              <a:t>Pause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Tree>
    <p:extLst>
      <p:ext uri="{BB962C8B-B14F-4D97-AF65-F5344CB8AC3E}">
        <p14:creationId xmlns:p14="http://schemas.microsoft.com/office/powerpoint/2010/main" val="36210248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1190784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mage Slide">
    <p:spTree>
      <p:nvGrpSpPr>
        <p:cNvPr id="1" name=""/>
        <p:cNvGrpSpPr/>
        <p:nvPr/>
      </p:nvGrpSpPr>
      <p:grpSpPr>
        <a:xfrm>
          <a:off x="0" y="0"/>
          <a:ext cx="0" cy="0"/>
          <a:chOff x="0" y="0"/>
          <a:chExt cx="0" cy="0"/>
        </a:xfrm>
      </p:grpSpPr>
      <p:sp>
        <p:nvSpPr>
          <p:cNvPr id="3" name="Picture Placeholder 1">
            <a:extLst>
              <a:ext uri="{FF2B5EF4-FFF2-40B4-BE49-F238E27FC236}">
                <a16:creationId xmlns:a16="http://schemas.microsoft.com/office/drawing/2014/main" id="{36648DC8-183E-4874-8A70-41E0E0E3E59D}"/>
              </a:ext>
              <a:ext uri="{C183D7F6-B498-43B3-948B-1728B52AA6E4}">
                <adec:decorative xmlns:adec="http://schemas.microsoft.com/office/drawing/2017/decorative" val="1"/>
              </a:ext>
            </a:extLst>
          </p:cNvPr>
          <p:cNvSpPr>
            <a:spLocks noGrp="1"/>
          </p:cNvSpPr>
          <p:nvPr>
            <p:ph type="pic" sz="quarter" idx="11"/>
          </p:nvPr>
        </p:nvSpPr>
        <p:spPr>
          <a:xfrm>
            <a:off x="0" y="0"/>
            <a:ext cx="18288000" cy="10287000"/>
          </a:xfrm>
          <a:solidFill>
            <a:schemeClr val="bg1">
              <a:lumMod val="85000"/>
            </a:schemeClr>
          </a:solidFill>
        </p:spPr>
        <p:txBody>
          <a:bodyPr/>
          <a:lstStyle/>
          <a:p>
            <a:r>
              <a:rPr lang="en-US"/>
              <a:t>Click icon to add picture</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
        <p:nvSpPr>
          <p:cNvPr id="4" name="Source Placeholder 4">
            <a:extLst>
              <a:ext uri="{FF2B5EF4-FFF2-40B4-BE49-F238E27FC236}">
                <a16:creationId xmlns:a16="http://schemas.microsoft.com/office/drawing/2014/main" id="{49D341AB-8C4A-4996-8690-BB48FE8192F3}"/>
              </a:ext>
              <a:ext uri="{C183D7F6-B498-43B3-948B-1728B52AA6E4}">
                <adec:decorative xmlns:adec="http://schemas.microsoft.com/office/drawing/2017/decorative" val="1"/>
              </a:ext>
            </a:extLst>
          </p:cNvPr>
          <p:cNvSpPr>
            <a:spLocks noGrp="1"/>
          </p:cNvSpPr>
          <p:nvPr>
            <p:ph type="body" sz="quarter" idx="12" hasCustomPrompt="1"/>
          </p:nvPr>
        </p:nvSpPr>
        <p:spPr>
          <a:xfrm>
            <a:off x="366713" y="9835635"/>
            <a:ext cx="8510586" cy="184666"/>
          </a:xfrm>
        </p:spPr>
        <p:txBody>
          <a:bodyPr wrap="square" lIns="0" tIns="0" rIns="0" bIns="0" anchor="b">
            <a:spAutoFit/>
          </a:bodyPr>
          <a:lstStyle>
            <a:lvl1pPr marL="0" indent="0">
              <a:buNone/>
              <a:defRPr sz="1200">
                <a:solidFill>
                  <a:schemeClr val="bg1">
                    <a:lumMod val="50000"/>
                  </a:schemeClr>
                </a:solidFill>
              </a:defRPr>
            </a:lvl1pPr>
            <a:lvl5pPr>
              <a:defRPr/>
            </a:lvl5pPr>
          </a:lstStyle>
          <a:p>
            <a:pPr lvl="0"/>
            <a:r>
              <a:rPr lang="en-US"/>
              <a:t>Image credit </a:t>
            </a:r>
          </a:p>
        </p:txBody>
      </p:sp>
    </p:spTree>
    <p:extLst>
      <p:ext uri="{BB962C8B-B14F-4D97-AF65-F5344CB8AC3E}">
        <p14:creationId xmlns:p14="http://schemas.microsoft.com/office/powerpoint/2010/main" val="40179437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30FA67C1-F7DE-4541-9383-BC2E44489F32}"/>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3238500" y="4537995"/>
            <a:ext cx="11811000" cy="1211010"/>
          </a:xfrm>
          <a:prstGeom prst="rect">
            <a:avLst/>
          </a:prstGeom>
        </p:spPr>
      </p:pic>
      <p:sp>
        <p:nvSpPr>
          <p:cNvPr id="3" name="Text Placeholder 2">
            <a:extLst>
              <a:ext uri="{FF2B5EF4-FFF2-40B4-BE49-F238E27FC236}">
                <a16:creationId xmlns:a16="http://schemas.microsoft.com/office/drawing/2014/main" id="{A25A22C1-D8F5-4786-9740-69D95B250F69}"/>
              </a:ext>
            </a:extLst>
          </p:cNvPr>
          <p:cNvSpPr>
            <a:spLocks noGrp="1"/>
          </p:cNvSpPr>
          <p:nvPr>
            <p:ph type="body" sz="quarter" idx="10" hasCustomPrompt="1"/>
          </p:nvPr>
        </p:nvSpPr>
        <p:spPr>
          <a:xfrm>
            <a:off x="368300" y="8997623"/>
            <a:ext cx="17551400" cy="374650"/>
          </a:xfrm>
        </p:spPr>
        <p:txBody>
          <a:bodyPr anchor="b">
            <a:noAutofit/>
          </a:bodyPr>
          <a:lstStyle>
            <a:lvl1pPr marL="0" indent="0">
              <a:buNone/>
              <a:defRPr lang="en-US" sz="1200" kern="1200" dirty="0">
                <a:solidFill>
                  <a:schemeClr val="bg1">
                    <a:lumMod val="65000"/>
                  </a:schemeClr>
                </a:solidFill>
                <a:latin typeface="+mn-lt"/>
                <a:ea typeface="+mn-ea"/>
                <a:cs typeface="+mn-cs"/>
              </a:defRPr>
            </a:lvl1pPr>
          </a:lstStyle>
          <a:p>
            <a:pPr lvl="0"/>
            <a:r>
              <a:rPr lang="en-US" dirty="0"/>
              <a:t>Add specific disclaimers for products/services referenced in this presentation here.</a:t>
            </a:r>
          </a:p>
        </p:txBody>
      </p:sp>
      <p:sp>
        <p:nvSpPr>
          <p:cNvPr id="4" name="TextBox 3">
            <a:extLst>
              <a:ext uri="{FF2B5EF4-FFF2-40B4-BE49-F238E27FC236}">
                <a16:creationId xmlns:a16="http://schemas.microsoft.com/office/drawing/2014/main" id="{0B92AFF1-3A65-4865-9263-DF415AAE84C6}"/>
              </a:ext>
            </a:extLst>
          </p:cNvPr>
          <p:cNvSpPr txBox="1"/>
          <p:nvPr userDrawn="1"/>
        </p:nvSpPr>
        <p:spPr>
          <a:xfrm>
            <a:off x="368300" y="9410700"/>
            <a:ext cx="17551404" cy="6096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65000"/>
                  </a:schemeClr>
                </a:solidFill>
              </a:rPr>
              <a:t>Autodesk and the Autodesk logo are registered trademarks or trademarks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p>
          <a:p>
            <a:pPr>
              <a:lnSpc>
                <a:spcPct val="90000"/>
              </a:lnSpc>
              <a:spcBef>
                <a:spcPts val="600"/>
              </a:spcBef>
            </a:pPr>
            <a:r>
              <a:rPr lang="en-US" sz="1200" dirty="0">
                <a:solidFill>
                  <a:schemeClr val="bg1">
                    <a:lumMod val="65000"/>
                  </a:schemeClr>
                </a:solidFill>
              </a:rPr>
              <a:t>© </a:t>
            </a:r>
            <a:fld id="{D7685BFE-E355-4955-A651-C86618A915FB}" type="datetimeyyyy">
              <a:rPr lang="en-US" sz="1200" smtClean="0">
                <a:solidFill>
                  <a:schemeClr val="bg1">
                    <a:lumMod val="65000"/>
                  </a:schemeClr>
                </a:solidFill>
              </a:rPr>
              <a:pPr>
                <a:lnSpc>
                  <a:spcPct val="90000"/>
                </a:lnSpc>
                <a:spcBef>
                  <a:spcPts val="600"/>
                </a:spcBef>
              </a:pPr>
              <a:t>2026</a:t>
            </a:fld>
            <a:r>
              <a:rPr lang="en-US" sz="1200" dirty="0">
                <a:solidFill>
                  <a:schemeClr val="bg1">
                    <a:lumMod val="65000"/>
                  </a:schemeClr>
                </a:solidFill>
              </a:rPr>
              <a:t> Autodesk. All rights reserved.</a:t>
            </a:r>
          </a:p>
        </p:txBody>
      </p:sp>
    </p:spTree>
    <p:extLst>
      <p:ext uri="{BB962C8B-B14F-4D97-AF65-F5344CB8AC3E}">
        <p14:creationId xmlns:p14="http://schemas.microsoft.com/office/powerpoint/2010/main" val="18104409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A">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A0F4208-462B-4E4E-B151-F264970D0438}"/>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71"/>
          <a:stretch/>
        </p:blipFill>
        <p:spPr>
          <a:xfrm rot="5400000">
            <a:off x="8035470" y="34475"/>
            <a:ext cx="10287000" cy="10218058"/>
          </a:xfrm>
          <a:prstGeom prst="rect">
            <a:avLst/>
          </a:prstGeom>
        </p:spPr>
      </p:pic>
      <p:pic>
        <p:nvPicPr>
          <p:cNvPr id="21" name="Graphic 20">
            <a:extLst>
              <a:ext uri="{FF2B5EF4-FFF2-40B4-BE49-F238E27FC236}">
                <a16:creationId xmlns:a16="http://schemas.microsoft.com/office/drawing/2014/main" id="{4FB9A8C5-61C1-4CC8-8ECC-99AB80C77152}"/>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733426" y="742771"/>
            <a:ext cx="2982224" cy="305774"/>
          </a:xfrm>
          <a:prstGeom prst="rect">
            <a:avLst/>
          </a:prstGeom>
        </p:spPr>
      </p:pic>
      <p:sp>
        <p:nvSpPr>
          <p:cNvPr id="3" name="Subtitle 2"/>
          <p:cNvSpPr>
            <a:spLocks noGrp="1"/>
          </p:cNvSpPr>
          <p:nvPr>
            <p:ph type="subTitle" idx="1" hasCustomPrompt="1"/>
          </p:nvPr>
        </p:nvSpPr>
        <p:spPr>
          <a:xfrm>
            <a:off x="733425" y="5965387"/>
            <a:ext cx="11029950" cy="498598"/>
          </a:xfrm>
        </p:spPr>
        <p:txBody>
          <a:bodyPr>
            <a:spAutoFit/>
          </a:bodyPr>
          <a:lstStyle>
            <a:lvl1pPr marL="0" indent="0" algn="l">
              <a:lnSpc>
                <a:spcPct val="90000"/>
              </a:lnSpc>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dirty="0"/>
              <a:t>Click to add subtitle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733424" y="8506274"/>
            <a:ext cx="7680964" cy="430888"/>
          </a:xfrm>
        </p:spPr>
        <p:txBody>
          <a:bodyPr wrap="square">
            <a:spAutoFit/>
          </a:bodyPr>
          <a:lstStyle>
            <a:lvl1pPr marL="0" indent="0">
              <a:buNone/>
              <a:defRPr sz="2800"/>
            </a:lvl1pPr>
          </a:lstStyle>
          <a:p>
            <a:pPr lvl="0"/>
            <a:r>
              <a:rPr lang="en-US" dirty="0"/>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733424" y="8932649"/>
            <a:ext cx="7680964" cy="338554"/>
          </a:xfrm>
        </p:spPr>
        <p:txBody>
          <a:bodyPr wrap="square">
            <a:spAutoFit/>
          </a:bodyPr>
          <a:lstStyle>
            <a:lvl1pPr marL="0" indent="0">
              <a:buNone/>
              <a:defRPr sz="2200"/>
            </a:lvl1pPr>
          </a:lstStyle>
          <a:p>
            <a:pPr lvl="0"/>
            <a:r>
              <a:rPr lang="en-US" dirty="0"/>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p:txBody>
          <a:bodyPr/>
          <a:lstStyle/>
          <a:p>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0" y="9715500"/>
            <a:ext cx="17614904" cy="3048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65000"/>
                  </a:schemeClr>
                </a:solidFill>
              </a:rPr>
              <a:t>© </a:t>
            </a:r>
            <a:fld id="{A7A55D6C-1CDB-4CD7-AAA2-9D100ECD57F0}" type="datetimeyyyy">
              <a:rPr lang="en-US" sz="1200" smtClean="0">
                <a:solidFill>
                  <a:schemeClr val="bg1">
                    <a:lumMod val="65000"/>
                  </a:schemeClr>
                </a:solidFill>
              </a:rPr>
              <a:pPr>
                <a:lnSpc>
                  <a:spcPct val="90000"/>
                </a:lnSpc>
                <a:spcBef>
                  <a:spcPts val="600"/>
                </a:spcBef>
              </a:pPr>
              <a:t>2026</a:t>
            </a:fld>
            <a:r>
              <a:rPr lang="en-US" sz="1200" dirty="0">
                <a:solidFill>
                  <a:schemeClr val="bg1">
                    <a:lumMod val="65000"/>
                  </a:schemeClr>
                </a:solidFill>
              </a:rPr>
              <a:t> Autodesk. All rights reserved.</a:t>
            </a:r>
          </a:p>
        </p:txBody>
      </p:sp>
      <p:sp>
        <p:nvSpPr>
          <p:cNvPr id="4" name="Title 3">
            <a:extLst>
              <a:ext uri="{FF2B5EF4-FFF2-40B4-BE49-F238E27FC236}">
                <a16:creationId xmlns:a16="http://schemas.microsoft.com/office/drawing/2014/main" id="{FDF33CCA-8B87-47DC-8089-42B74D56A63F}"/>
              </a:ext>
            </a:extLst>
          </p:cNvPr>
          <p:cNvSpPr>
            <a:spLocks noGrp="1"/>
          </p:cNvSpPr>
          <p:nvPr>
            <p:ph type="title" hasCustomPrompt="1"/>
          </p:nvPr>
        </p:nvSpPr>
        <p:spPr>
          <a:xfrm>
            <a:off x="736981" y="2366974"/>
            <a:ext cx="12474574" cy="3354764"/>
          </a:xfrm>
        </p:spPr>
        <p:txBody>
          <a:bodyPr anchor="b"/>
          <a:lstStyle>
            <a:lvl1pPr>
              <a:defRPr sz="8000"/>
            </a:lvl1pPr>
          </a:lstStyle>
          <a:p>
            <a:r>
              <a:rPr lang="en-US" dirty="0"/>
              <a:t>Presentation title </a:t>
            </a:r>
            <a:br>
              <a:rPr lang="en-US" dirty="0"/>
            </a:br>
            <a:r>
              <a:rPr lang="en-US" dirty="0"/>
              <a:t>extends to two </a:t>
            </a:r>
            <a:br>
              <a:rPr lang="en-US" dirty="0"/>
            </a:br>
            <a:r>
              <a:rPr lang="en-US" dirty="0"/>
              <a:t>or more lines</a:t>
            </a:r>
          </a:p>
        </p:txBody>
      </p:sp>
    </p:spTree>
    <p:extLst>
      <p:ext uri="{BB962C8B-B14F-4D97-AF65-F5344CB8AC3E}">
        <p14:creationId xmlns:p14="http://schemas.microsoft.com/office/powerpoint/2010/main" val="26996984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vider A">
    <p:spTree>
      <p:nvGrpSpPr>
        <p:cNvPr id="1" name=""/>
        <p:cNvGrpSpPr/>
        <p:nvPr/>
      </p:nvGrpSpPr>
      <p:grpSpPr>
        <a:xfrm>
          <a:off x="0" y="0"/>
          <a:ext cx="0" cy="0"/>
          <a:chOff x="0" y="0"/>
          <a:chExt cx="0" cy="0"/>
        </a:xfrm>
      </p:grpSpPr>
      <p:pic>
        <p:nvPicPr>
          <p:cNvPr id="6" name="Picture Placeholder 6">
            <a:extLst>
              <a:ext uri="{FF2B5EF4-FFF2-40B4-BE49-F238E27FC236}">
                <a16:creationId xmlns:a16="http://schemas.microsoft.com/office/drawing/2014/main" id="{37908172-C31D-4458-B9A0-FDB3AC99AB9B}"/>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100000"/>
          <a:stretch/>
        </p:blipFill>
        <p:spPr>
          <a:xfrm>
            <a:off x="0" y="0"/>
            <a:ext cx="18288000" cy="10287000"/>
          </a:xfrm>
          <a:prstGeom prst="rect">
            <a:avLst/>
          </a:prstGeom>
          <a:solidFill>
            <a:schemeClr val="bg1"/>
          </a:solidFill>
        </p:spPr>
      </p:pic>
      <p:sp>
        <p:nvSpPr>
          <p:cNvPr id="10" name="Graphic 31">
            <a:extLst>
              <a:ext uri="{FF2B5EF4-FFF2-40B4-BE49-F238E27FC236}">
                <a16:creationId xmlns:a16="http://schemas.microsoft.com/office/drawing/2014/main" id="{774255B1-ABD6-4DEC-8067-2B176C87A5FB}"/>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endParaRPr lang="en-US" sz="7200" dirty="0"/>
          </a:p>
        </p:txBody>
      </p:sp>
      <p:sp>
        <p:nvSpPr>
          <p:cNvPr id="2" name="Title 1"/>
          <p:cNvSpPr>
            <a:spLocks noGrp="1"/>
          </p:cNvSpPr>
          <p:nvPr>
            <p:ph type="title"/>
          </p:nvPr>
        </p:nvSpPr>
        <p:spPr>
          <a:xfrm>
            <a:off x="6172200" y="3493008"/>
            <a:ext cx="11376200" cy="2217600"/>
          </a:xfrm>
        </p:spPr>
        <p:txBody>
          <a:bodyPr anchor="b"/>
          <a:lstStyle>
            <a:lvl1pPr>
              <a:lnSpc>
                <a:spcPct val="90000"/>
              </a:lnSpc>
              <a:defRPr sz="8000" b="1" i="0">
                <a:latin typeface="+mj-lt"/>
              </a:defRPr>
            </a:lvl1pPr>
          </a:lstStyle>
          <a:p>
            <a:r>
              <a:rPr lang="en-US"/>
              <a:t>Click to edit Master title style</a:t>
            </a:r>
            <a:endParaRPr lang="en-US" dirty="0"/>
          </a:p>
        </p:txBody>
      </p:sp>
      <p:sp>
        <p:nvSpPr>
          <p:cNvPr id="3" name="Text Placeholder 2"/>
          <p:cNvSpPr>
            <a:spLocks noGrp="1"/>
          </p:cNvSpPr>
          <p:nvPr>
            <p:ph type="body" idx="1"/>
          </p:nvPr>
        </p:nvSpPr>
        <p:spPr>
          <a:xfrm>
            <a:off x="6172200" y="5958303"/>
            <a:ext cx="11379200" cy="498598"/>
          </a:xfrm>
        </p:spPr>
        <p:txBody>
          <a:bodyPr>
            <a:spAutoFit/>
          </a:bodyPr>
          <a:lstStyle>
            <a:lvl1pPr marL="0" indent="0">
              <a:lnSpc>
                <a:spcPct val="90000"/>
              </a:lnSpc>
              <a:buNone/>
              <a:defRPr sz="3600">
                <a:solidFill>
                  <a:schemeClr val="tx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9203316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ver A (Dark)">
    <p:bg>
      <p:bgPr>
        <a:solidFill>
          <a:schemeClr val="tx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AA84DFF-60D3-4CD6-9643-61DA03D85C04}"/>
              </a:ext>
              <a:ext uri="{C183D7F6-B498-43B3-948B-1728B52AA6E4}">
                <adec:decorative xmlns:adec="http://schemas.microsoft.com/office/drawing/2017/decorative" val="1"/>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rot="5400000">
            <a:off x="8035466" y="34473"/>
            <a:ext cx="10287004" cy="10218058"/>
          </a:xfrm>
          <a:prstGeom prst="rect">
            <a:avLst/>
          </a:prstGeom>
        </p:spPr>
      </p:pic>
      <p:pic>
        <p:nvPicPr>
          <p:cNvPr id="21" name="Graphic 20">
            <a:extLst>
              <a:ext uri="{FF2B5EF4-FFF2-40B4-BE49-F238E27FC236}">
                <a16:creationId xmlns:a16="http://schemas.microsoft.com/office/drawing/2014/main" id="{4FB9A8C5-61C1-4CC8-8ECC-99AB80C77152}"/>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733426" y="742771"/>
            <a:ext cx="2982224" cy="305774"/>
          </a:xfrm>
          <a:prstGeom prst="rect">
            <a:avLst/>
          </a:prstGeom>
        </p:spPr>
      </p:pic>
      <p:sp>
        <p:nvSpPr>
          <p:cNvPr id="3" name="Subtitle 2"/>
          <p:cNvSpPr>
            <a:spLocks noGrp="1"/>
          </p:cNvSpPr>
          <p:nvPr>
            <p:ph type="subTitle" idx="1" hasCustomPrompt="1"/>
          </p:nvPr>
        </p:nvSpPr>
        <p:spPr>
          <a:xfrm>
            <a:off x="733427" y="5965387"/>
            <a:ext cx="11029950" cy="498598"/>
          </a:xfrm>
        </p:spPr>
        <p:txBody>
          <a:bodyPr>
            <a:spAutoFit/>
          </a:bodyPr>
          <a:lstStyle>
            <a:lvl1pPr marL="0" indent="0" algn="l">
              <a:lnSpc>
                <a:spcPct val="90000"/>
              </a:lnSpc>
              <a:buNone/>
              <a:defRPr sz="3600">
                <a:solidFill>
                  <a:schemeClr val="bg1"/>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Click to add subtitle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733424" y="8506274"/>
            <a:ext cx="7680964" cy="430888"/>
          </a:xfrm>
        </p:spPr>
        <p:txBody>
          <a:bodyPr wrap="square">
            <a:spAutoFit/>
          </a:bodyPr>
          <a:lstStyle>
            <a:lvl1pPr marL="0" indent="0">
              <a:buNone/>
              <a:defRPr sz="2800">
                <a:solidFill>
                  <a:schemeClr val="bg1"/>
                </a:solidFill>
              </a:defRPr>
            </a:lvl1pPr>
          </a:lstStyle>
          <a:p>
            <a:pPr lvl="0"/>
            <a:r>
              <a:rPr lang="en-US"/>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733424" y="8932649"/>
            <a:ext cx="7680964" cy="338554"/>
          </a:xfrm>
        </p:spPr>
        <p:txBody>
          <a:bodyPr wrap="square">
            <a:spAutoFit/>
          </a:bodyPr>
          <a:lstStyle>
            <a:lvl1pPr marL="0" indent="0">
              <a:buNone/>
              <a:defRPr sz="2200">
                <a:solidFill>
                  <a:schemeClr val="bg1"/>
                </a:solidFill>
              </a:defRPr>
            </a:lvl1pPr>
          </a:lstStyle>
          <a:p>
            <a:pPr lvl="0"/>
            <a:r>
              <a:rPr lang="en-US"/>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p:txBody>
          <a:bodyPr/>
          <a:lstStyle/>
          <a:p>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0" y="9715500"/>
            <a:ext cx="17614904" cy="3048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65000"/>
                  </a:schemeClr>
                </a:solidFill>
              </a:rPr>
              <a:t>© </a:t>
            </a:r>
            <a:fld id="{0BFED481-ECBD-4516-A99F-C010FA71F182}" type="datetimeyyyy">
              <a:rPr lang="en-US" sz="1200" smtClean="0">
                <a:solidFill>
                  <a:schemeClr val="bg1">
                    <a:lumMod val="65000"/>
                  </a:schemeClr>
                </a:solidFill>
              </a:rPr>
              <a:pPr>
                <a:lnSpc>
                  <a:spcPct val="90000"/>
                </a:lnSpc>
                <a:spcBef>
                  <a:spcPts val="600"/>
                </a:spcBef>
              </a:pPr>
              <a:t>2026</a:t>
            </a:fld>
            <a:r>
              <a:rPr lang="en-US" sz="1200" dirty="0">
                <a:solidFill>
                  <a:schemeClr val="bg1">
                    <a:lumMod val="65000"/>
                  </a:schemeClr>
                </a:solidFill>
              </a:rPr>
              <a:t> Autodesk. All rights reserved.</a:t>
            </a:r>
          </a:p>
        </p:txBody>
      </p:sp>
      <p:sp>
        <p:nvSpPr>
          <p:cNvPr id="11" name="Title 3">
            <a:extLst>
              <a:ext uri="{FF2B5EF4-FFF2-40B4-BE49-F238E27FC236}">
                <a16:creationId xmlns:a16="http://schemas.microsoft.com/office/drawing/2014/main" id="{64006909-5EF8-413D-A854-0D96E076FE17}"/>
              </a:ext>
            </a:extLst>
          </p:cNvPr>
          <p:cNvSpPr>
            <a:spLocks noGrp="1"/>
          </p:cNvSpPr>
          <p:nvPr>
            <p:ph type="title" hasCustomPrompt="1"/>
          </p:nvPr>
        </p:nvSpPr>
        <p:spPr>
          <a:xfrm>
            <a:off x="736981" y="2366974"/>
            <a:ext cx="12474574" cy="3354764"/>
          </a:xfrm>
        </p:spPr>
        <p:txBody>
          <a:bodyPr anchor="b"/>
          <a:lstStyle>
            <a:lvl1pPr>
              <a:defRPr sz="8000">
                <a:solidFill>
                  <a:schemeClr val="bg1"/>
                </a:solidFill>
              </a:defRPr>
            </a:lvl1pPr>
          </a:lstStyle>
          <a:p>
            <a:r>
              <a:rPr lang="en-US" dirty="0"/>
              <a:t>Presentation title </a:t>
            </a:r>
            <a:br>
              <a:rPr lang="en-US" dirty="0"/>
            </a:br>
            <a:r>
              <a:rPr lang="en-US" dirty="0"/>
              <a:t>extends to two </a:t>
            </a:r>
            <a:br>
              <a:rPr lang="en-US" dirty="0"/>
            </a:br>
            <a:r>
              <a:rPr lang="en-US" dirty="0"/>
              <a:t>or more lines</a:t>
            </a:r>
          </a:p>
        </p:txBody>
      </p:sp>
    </p:spTree>
    <p:extLst>
      <p:ext uri="{BB962C8B-B14F-4D97-AF65-F5344CB8AC3E}">
        <p14:creationId xmlns:p14="http://schemas.microsoft.com/office/powerpoint/2010/main" val="1877380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Divider A (Dark)">
    <p:bg>
      <p:bgPr>
        <a:solidFill>
          <a:schemeClr val="tx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258BEF0-814D-4EBF-89A1-CFAF9E25508C}"/>
              </a:ext>
              <a:ext uri="{C183D7F6-B498-43B3-948B-1728B52AA6E4}">
                <adec:decorative xmlns:adec="http://schemas.microsoft.com/office/drawing/2017/decorative" val="1"/>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a:off x="0" y="0"/>
            <a:ext cx="9144000" cy="10287000"/>
          </a:xfrm>
          <a:prstGeom prst="rect">
            <a:avLst/>
          </a:prstGeom>
        </p:spPr>
      </p:pic>
      <p:sp>
        <p:nvSpPr>
          <p:cNvPr id="10" name="Graphic 31">
            <a:extLst>
              <a:ext uri="{FF2B5EF4-FFF2-40B4-BE49-F238E27FC236}">
                <a16:creationId xmlns:a16="http://schemas.microsoft.com/office/drawing/2014/main" id="{774255B1-ABD6-4DEC-8067-2B176C87A5FB}"/>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chemeClr val="bg1"/>
          </a:solidFill>
          <a:ln w="841" cap="flat">
            <a:noFill/>
            <a:prstDash val="solid"/>
            <a:miter/>
          </a:ln>
        </p:spPr>
        <p:txBody>
          <a:bodyPr rtlCol="0" anchor="ctr"/>
          <a:lstStyle/>
          <a:p>
            <a:endParaRPr lang="en-US" sz="7200" dirty="0"/>
          </a:p>
        </p:txBody>
      </p:sp>
      <p:sp>
        <p:nvSpPr>
          <p:cNvPr id="2" name="Title 1"/>
          <p:cNvSpPr>
            <a:spLocks noGrp="1"/>
          </p:cNvSpPr>
          <p:nvPr>
            <p:ph type="title"/>
          </p:nvPr>
        </p:nvSpPr>
        <p:spPr>
          <a:xfrm>
            <a:off x="6172200" y="3493008"/>
            <a:ext cx="11376200" cy="2246768"/>
          </a:xfrm>
        </p:spPr>
        <p:txBody>
          <a:bodyPr anchor="b"/>
          <a:lstStyle>
            <a:lvl1pPr>
              <a:lnSpc>
                <a:spcPct val="90000"/>
              </a:lnSpc>
              <a:defRPr sz="8000" b="1" i="0">
                <a:solidFill>
                  <a:schemeClr val="bg1"/>
                </a:solidFill>
                <a:latin typeface="+mj-lt"/>
              </a:defRPr>
            </a:lvl1pPr>
          </a:lstStyle>
          <a:p>
            <a:r>
              <a:rPr lang="en-US"/>
              <a:t>Click to edit Master title style</a:t>
            </a:r>
            <a:endParaRPr lang="en-US" dirty="0"/>
          </a:p>
        </p:txBody>
      </p:sp>
      <p:sp>
        <p:nvSpPr>
          <p:cNvPr id="3" name="Text Placeholder 2"/>
          <p:cNvSpPr>
            <a:spLocks noGrp="1"/>
          </p:cNvSpPr>
          <p:nvPr>
            <p:ph type="body" idx="1"/>
          </p:nvPr>
        </p:nvSpPr>
        <p:spPr>
          <a:xfrm>
            <a:off x="6172200" y="5958303"/>
            <a:ext cx="11379200" cy="498598"/>
          </a:xfrm>
        </p:spPr>
        <p:txBody>
          <a:bodyPr>
            <a:spAutoFit/>
          </a:bodyPr>
          <a:lstStyle>
            <a:lvl1pPr marL="0" indent="0">
              <a:lnSpc>
                <a:spcPct val="90000"/>
              </a:lnSpc>
              <a:buNone/>
              <a:defRPr sz="3600">
                <a:solidFill>
                  <a:schemeClr val="bg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4961013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ver B">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579C492-4237-4928-8DC6-BACCE812C0D4}"/>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7200" dirty="0"/>
          </a:p>
        </p:txBody>
      </p:sp>
      <p:sp>
        <p:nvSpPr>
          <p:cNvPr id="9" name="Picture Placeholder 8">
            <a:extLst>
              <a:ext uri="{FF2B5EF4-FFF2-40B4-BE49-F238E27FC236}">
                <a16:creationId xmlns:a16="http://schemas.microsoft.com/office/drawing/2014/main" id="{8767468D-C3AF-4D62-842C-65B92F584E23}"/>
              </a:ext>
              <a:ext uri="{C183D7F6-B498-43B3-948B-1728B52AA6E4}">
                <adec:decorative xmlns:adec="http://schemas.microsoft.com/office/drawing/2017/decorative" val="1"/>
              </a:ext>
            </a:extLst>
          </p:cNvPr>
          <p:cNvSpPr>
            <a:spLocks noGrp="1"/>
          </p:cNvSpPr>
          <p:nvPr>
            <p:ph type="pic" sz="quarter" idx="13"/>
          </p:nvPr>
        </p:nvSpPr>
        <p:spPr>
          <a:xfrm>
            <a:off x="0" y="0"/>
            <a:ext cx="18288000" cy="10287000"/>
          </a:xfrm>
          <a:solidFill>
            <a:schemeClr val="bg1">
              <a:lumMod val="85000"/>
            </a:schemeClr>
          </a:solidFill>
        </p:spPr>
        <p:txBody>
          <a:bodyPr/>
          <a:lstStyle>
            <a:lvl1pPr marL="0" indent="0">
              <a:buNone/>
              <a:defRPr/>
            </a:lvl1pPr>
          </a:lstStyle>
          <a:p>
            <a:r>
              <a:rPr lang="en-US"/>
              <a:t>Click icon to add picture</a:t>
            </a:r>
            <a:endParaRPr lang="en-US" dirty="0"/>
          </a:p>
        </p:txBody>
      </p:sp>
      <p:cxnSp>
        <p:nvCxnSpPr>
          <p:cNvPr id="12" name="Straight Connector 11">
            <a:extLst>
              <a:ext uri="{FF2B5EF4-FFF2-40B4-BE49-F238E27FC236}">
                <a16:creationId xmlns:a16="http://schemas.microsoft.com/office/drawing/2014/main" id="{AE71A526-8474-4E5D-BEB1-1C220ED5E34D}"/>
              </a:ext>
              <a:ext uri="{C183D7F6-B498-43B3-948B-1728B52AA6E4}">
                <adec:decorative xmlns:adec="http://schemas.microsoft.com/office/drawing/2017/decorative" val="1"/>
              </a:ext>
            </a:extLst>
          </p:cNvPr>
          <p:cNvCxnSpPr>
            <a:cxnSpLocks/>
          </p:cNvCxnSpPr>
          <p:nvPr userDrawn="1"/>
        </p:nvCxnSpPr>
        <p:spPr>
          <a:xfrm flipH="1">
            <a:off x="3882958" y="7360214"/>
            <a:ext cx="26352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7" name="Graphic 16">
            <a:extLst>
              <a:ext uri="{FF2B5EF4-FFF2-40B4-BE49-F238E27FC236}">
                <a16:creationId xmlns:a16="http://schemas.microsoft.com/office/drawing/2014/main" id="{BD8830E4-3594-418C-9C27-19BFC88B5482}"/>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4916202" y="730250"/>
            <a:ext cx="2635200" cy="270192"/>
          </a:xfrm>
          <a:prstGeom prst="rect">
            <a:avLst/>
          </a:prstGeom>
        </p:spPr>
      </p:pic>
      <p:sp>
        <p:nvSpPr>
          <p:cNvPr id="23" name="Graphic 31">
            <a:extLst>
              <a:ext uri="{FF2B5EF4-FFF2-40B4-BE49-F238E27FC236}">
                <a16:creationId xmlns:a16="http://schemas.microsoft.com/office/drawing/2014/main" id="{0D47106D-EEFE-45DB-AC12-22D7A8D52D88}"/>
              </a:ext>
              <a:ext uri="{C183D7F6-B498-43B3-948B-1728B52AA6E4}">
                <adec:decorative xmlns:adec="http://schemas.microsoft.com/office/drawing/2017/decorative" val="1"/>
              </a:ext>
            </a:extLst>
          </p:cNvPr>
          <p:cNvSpPr/>
          <p:nvPr userDrawn="1"/>
        </p:nvSpPr>
        <p:spPr>
          <a:xfrm>
            <a:off x="733494" y="3740152"/>
            <a:ext cx="2632200" cy="1800224"/>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endParaRPr lang="en-US" sz="7200" dirty="0"/>
          </a:p>
        </p:txBody>
      </p:sp>
      <p:sp>
        <p:nvSpPr>
          <p:cNvPr id="15" name="Source Placeholder 4">
            <a:extLst>
              <a:ext uri="{FF2B5EF4-FFF2-40B4-BE49-F238E27FC236}">
                <a16:creationId xmlns:a16="http://schemas.microsoft.com/office/drawing/2014/main" id="{7174F5EA-3D27-4D2B-94E4-C87BF417CF19}"/>
              </a:ext>
              <a:ext uri="{C183D7F6-B498-43B3-948B-1728B52AA6E4}">
                <adec:decorative xmlns:adec="http://schemas.microsoft.com/office/drawing/2017/decorative" val="1"/>
              </a:ext>
            </a:extLst>
          </p:cNvPr>
          <p:cNvSpPr>
            <a:spLocks noGrp="1"/>
          </p:cNvSpPr>
          <p:nvPr>
            <p:ph type="body" sz="quarter" idx="14" hasCustomPrompt="1"/>
          </p:nvPr>
        </p:nvSpPr>
        <p:spPr>
          <a:xfrm>
            <a:off x="9144000" y="9847871"/>
            <a:ext cx="8770820" cy="184666"/>
          </a:xfrm>
        </p:spPr>
        <p:txBody>
          <a:bodyPr wrap="square" lIns="0" tIns="0" rIns="0" bIns="0" anchor="b">
            <a:spAutoFit/>
          </a:bodyPr>
          <a:lstStyle>
            <a:lvl1pPr marL="0" indent="0" algn="r">
              <a:buNone/>
              <a:defRPr sz="1200">
                <a:solidFill>
                  <a:schemeClr val="bg1">
                    <a:lumMod val="50000"/>
                  </a:schemeClr>
                </a:solidFill>
              </a:defRPr>
            </a:lvl1pPr>
            <a:lvl5pPr>
              <a:defRPr/>
            </a:lvl5pPr>
          </a:lstStyle>
          <a:p>
            <a:pPr lvl="0"/>
            <a:r>
              <a:rPr lang="en-US"/>
              <a:t>Image credit </a:t>
            </a:r>
          </a:p>
        </p:txBody>
      </p:sp>
      <p:sp>
        <p:nvSpPr>
          <p:cNvPr id="3" name="Subtitle 2"/>
          <p:cNvSpPr>
            <a:spLocks noGrp="1"/>
          </p:cNvSpPr>
          <p:nvPr>
            <p:ph type="subTitle" idx="1"/>
          </p:nvPr>
        </p:nvSpPr>
        <p:spPr>
          <a:xfrm>
            <a:off x="3882959" y="5923204"/>
            <a:ext cx="13668442" cy="498598"/>
          </a:xfrm>
        </p:spPr>
        <p:txBody>
          <a:bodyPr vert="horz" wrap="square" lIns="0" tIns="0" rIns="0" bIns="0" rtlCol="0">
            <a:spAutoFit/>
          </a:bodyPr>
          <a:lstStyle>
            <a:lvl1pPr marL="0" indent="0">
              <a:buNone/>
              <a:defRPr lang="en-US" sz="3600" dirty="0"/>
            </a:lvl1pPr>
          </a:lstStyle>
          <a:p>
            <a:pPr marL="457200" marR="0" lvl="0" indent="-457200" algn="l" defTabSz="1371600" rtl="0" eaLnBrk="1" fontAlgn="auto" latinLnBrk="0" hangingPunct="1">
              <a:lnSpc>
                <a:spcPct val="90000"/>
              </a:lnSpc>
              <a:spcBef>
                <a:spcPts val="4000"/>
              </a:spcBef>
              <a:spcAft>
                <a:spcPts val="0"/>
              </a:spcAft>
              <a:buClr>
                <a:schemeClr val="tx2"/>
              </a:buClr>
              <a:buSzTx/>
              <a:tabLst/>
              <a:defRPr/>
            </a:pPr>
            <a:r>
              <a:rPr lang="en-US"/>
              <a:t>Click to edit Master subtitle style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3882958" y="7796406"/>
            <a:ext cx="7680964" cy="430888"/>
          </a:xfrm>
        </p:spPr>
        <p:txBody>
          <a:bodyPr wrap="square">
            <a:spAutoFit/>
          </a:bodyPr>
          <a:lstStyle>
            <a:lvl1pPr marL="0" indent="0">
              <a:buNone/>
              <a:defRPr sz="2800"/>
            </a:lvl1pPr>
          </a:lstStyle>
          <a:p>
            <a:pPr lvl="0"/>
            <a:r>
              <a:rPr lang="en-US"/>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3882958" y="8222781"/>
            <a:ext cx="7680964" cy="338554"/>
          </a:xfrm>
        </p:spPr>
        <p:txBody>
          <a:bodyPr wrap="square">
            <a:spAutoFit/>
          </a:bodyPr>
          <a:lstStyle>
            <a:lvl1pPr marL="0" indent="0">
              <a:buNone/>
              <a:defRPr sz="2200"/>
            </a:lvl1pPr>
          </a:lstStyle>
          <a:p>
            <a:pPr lvl="0"/>
            <a:r>
              <a:rPr lang="en-US"/>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a:xfrm>
            <a:off x="368301" y="9473274"/>
            <a:ext cx="8772526" cy="304800"/>
          </a:xfrm>
        </p:spPr>
        <p:txBody>
          <a:bodyPr/>
          <a:lstStyle>
            <a:lvl1pPr algn="l">
              <a:defRPr>
                <a:solidFill>
                  <a:schemeClr val="bg1">
                    <a:lumMod val="50000"/>
                  </a:schemeClr>
                </a:solidFill>
              </a:defRPr>
            </a:lvl1pPr>
          </a:lstStyle>
          <a:p>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1" y="9727736"/>
            <a:ext cx="8772526" cy="3048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50000"/>
                  </a:schemeClr>
                </a:solidFill>
              </a:rPr>
              <a:t>© </a:t>
            </a:r>
            <a:fld id="{EAD5FACD-C283-4FF3-BBD1-122C8E24DE05}" type="datetimeyyyy">
              <a:rPr lang="en-US" sz="1200" smtClean="0">
                <a:solidFill>
                  <a:schemeClr val="bg1">
                    <a:lumMod val="50000"/>
                  </a:schemeClr>
                </a:solidFill>
              </a:rPr>
              <a:pPr>
                <a:lnSpc>
                  <a:spcPct val="90000"/>
                </a:lnSpc>
                <a:spcBef>
                  <a:spcPts val="600"/>
                </a:spcBef>
              </a:pPr>
              <a:t>2026</a:t>
            </a:fld>
            <a:r>
              <a:rPr lang="en-US" sz="1200" dirty="0">
                <a:solidFill>
                  <a:schemeClr val="bg1">
                    <a:lumMod val="50000"/>
                  </a:schemeClr>
                </a:solidFill>
              </a:rPr>
              <a:t> Autodesk. All rights reserved.</a:t>
            </a:r>
          </a:p>
        </p:txBody>
      </p:sp>
      <p:sp>
        <p:nvSpPr>
          <p:cNvPr id="16" name="Title 1">
            <a:extLst>
              <a:ext uri="{FF2B5EF4-FFF2-40B4-BE49-F238E27FC236}">
                <a16:creationId xmlns:a16="http://schemas.microsoft.com/office/drawing/2014/main" id="{1874137C-A765-47B1-B0B1-10D06AF6D0AB}"/>
              </a:ext>
            </a:extLst>
          </p:cNvPr>
          <p:cNvSpPr>
            <a:spLocks noGrp="1"/>
          </p:cNvSpPr>
          <p:nvPr>
            <p:ph type="title" hasCustomPrompt="1"/>
          </p:nvPr>
        </p:nvSpPr>
        <p:spPr>
          <a:xfrm>
            <a:off x="3882958" y="3512884"/>
            <a:ext cx="13668440" cy="2217600"/>
          </a:xfrm>
        </p:spPr>
        <p:txBody>
          <a:bodyPr anchor="b"/>
          <a:lstStyle>
            <a:lvl1pPr>
              <a:lnSpc>
                <a:spcPct val="90000"/>
              </a:lnSpc>
              <a:defRPr sz="8000" b="1" i="0">
                <a:latin typeface="+mj-lt"/>
              </a:defRPr>
            </a:lvl1pPr>
          </a:lstStyle>
          <a:p>
            <a:r>
              <a:rPr lang="en-US" dirty="0"/>
              <a:t>Presentation title can extend to two lines</a:t>
            </a:r>
          </a:p>
        </p:txBody>
      </p:sp>
    </p:spTree>
    <p:extLst>
      <p:ext uri="{BB962C8B-B14F-4D97-AF65-F5344CB8AC3E}">
        <p14:creationId xmlns:p14="http://schemas.microsoft.com/office/powerpoint/2010/main" val="16516660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 A (Dark)">
    <p:bg>
      <p:bgPr>
        <a:solidFill>
          <a:schemeClr val="tx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AA84DFF-60D3-4CD6-9643-61DA03D85C04}"/>
              </a:ext>
              <a:ext uri="{C183D7F6-B498-43B3-948B-1728B52AA6E4}">
                <adec:decorative xmlns:adec="http://schemas.microsoft.com/office/drawing/2017/decorative" val="1"/>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rot="5400000">
            <a:off x="8035466" y="34473"/>
            <a:ext cx="10287004" cy="10218058"/>
          </a:xfrm>
          <a:prstGeom prst="rect">
            <a:avLst/>
          </a:prstGeom>
        </p:spPr>
      </p:pic>
      <p:pic>
        <p:nvPicPr>
          <p:cNvPr id="21" name="Graphic 20">
            <a:extLst>
              <a:ext uri="{FF2B5EF4-FFF2-40B4-BE49-F238E27FC236}">
                <a16:creationId xmlns:a16="http://schemas.microsoft.com/office/drawing/2014/main" id="{4FB9A8C5-61C1-4CC8-8ECC-99AB80C77152}"/>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733426" y="742771"/>
            <a:ext cx="2982224" cy="305774"/>
          </a:xfrm>
          <a:prstGeom prst="rect">
            <a:avLst/>
          </a:prstGeom>
        </p:spPr>
      </p:pic>
      <p:sp>
        <p:nvSpPr>
          <p:cNvPr id="3" name="Subtitle 2"/>
          <p:cNvSpPr>
            <a:spLocks noGrp="1"/>
          </p:cNvSpPr>
          <p:nvPr>
            <p:ph type="subTitle" idx="1" hasCustomPrompt="1"/>
          </p:nvPr>
        </p:nvSpPr>
        <p:spPr>
          <a:xfrm>
            <a:off x="733427" y="5965387"/>
            <a:ext cx="11029950" cy="498598"/>
          </a:xfrm>
        </p:spPr>
        <p:txBody>
          <a:bodyPr>
            <a:spAutoFit/>
          </a:bodyPr>
          <a:lstStyle>
            <a:lvl1pPr marL="0" indent="0" algn="l">
              <a:lnSpc>
                <a:spcPct val="90000"/>
              </a:lnSpc>
              <a:buNone/>
              <a:defRPr sz="3600">
                <a:solidFill>
                  <a:schemeClr val="bg1"/>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Click to add subtitle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733424" y="8506274"/>
            <a:ext cx="7680964" cy="430888"/>
          </a:xfrm>
        </p:spPr>
        <p:txBody>
          <a:bodyPr wrap="square">
            <a:spAutoFit/>
          </a:bodyPr>
          <a:lstStyle>
            <a:lvl1pPr marL="0" indent="0">
              <a:buNone/>
              <a:defRPr sz="2800">
                <a:solidFill>
                  <a:schemeClr val="bg1"/>
                </a:solidFill>
              </a:defRPr>
            </a:lvl1pPr>
          </a:lstStyle>
          <a:p>
            <a:pPr lvl="0"/>
            <a:r>
              <a:rPr lang="en-US"/>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733424" y="8932649"/>
            <a:ext cx="7680964" cy="338554"/>
          </a:xfrm>
        </p:spPr>
        <p:txBody>
          <a:bodyPr wrap="square">
            <a:spAutoFit/>
          </a:bodyPr>
          <a:lstStyle>
            <a:lvl1pPr marL="0" indent="0">
              <a:buNone/>
              <a:defRPr sz="2200">
                <a:solidFill>
                  <a:schemeClr val="bg1"/>
                </a:solidFill>
              </a:defRPr>
            </a:lvl1pPr>
          </a:lstStyle>
          <a:p>
            <a:pPr lvl="0"/>
            <a:r>
              <a:rPr lang="en-US"/>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p:txBody>
          <a:bodyPr/>
          <a:lstStyle/>
          <a:p>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0" y="9715500"/>
            <a:ext cx="17614904" cy="3048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65000"/>
                  </a:schemeClr>
                </a:solidFill>
              </a:rPr>
              <a:t>© </a:t>
            </a:r>
            <a:fld id="{0BFED481-ECBD-4516-A99F-C010FA71F182}" type="datetimeyyyy">
              <a:rPr lang="en-US" sz="1200" smtClean="0">
                <a:solidFill>
                  <a:schemeClr val="bg1">
                    <a:lumMod val="65000"/>
                  </a:schemeClr>
                </a:solidFill>
              </a:rPr>
              <a:pPr>
                <a:lnSpc>
                  <a:spcPct val="90000"/>
                </a:lnSpc>
                <a:spcBef>
                  <a:spcPts val="600"/>
                </a:spcBef>
              </a:pPr>
              <a:t>2026</a:t>
            </a:fld>
            <a:r>
              <a:rPr lang="en-US" sz="1200" dirty="0">
                <a:solidFill>
                  <a:schemeClr val="bg1">
                    <a:lumMod val="65000"/>
                  </a:schemeClr>
                </a:solidFill>
              </a:rPr>
              <a:t> Autodesk. All rights reserved.</a:t>
            </a:r>
          </a:p>
        </p:txBody>
      </p:sp>
      <p:sp>
        <p:nvSpPr>
          <p:cNvPr id="11" name="Title 3">
            <a:extLst>
              <a:ext uri="{FF2B5EF4-FFF2-40B4-BE49-F238E27FC236}">
                <a16:creationId xmlns:a16="http://schemas.microsoft.com/office/drawing/2014/main" id="{64006909-5EF8-413D-A854-0D96E076FE17}"/>
              </a:ext>
            </a:extLst>
          </p:cNvPr>
          <p:cNvSpPr>
            <a:spLocks noGrp="1"/>
          </p:cNvSpPr>
          <p:nvPr>
            <p:ph type="title" hasCustomPrompt="1"/>
          </p:nvPr>
        </p:nvSpPr>
        <p:spPr>
          <a:xfrm>
            <a:off x="736981" y="2366974"/>
            <a:ext cx="12474574" cy="3354764"/>
          </a:xfrm>
        </p:spPr>
        <p:txBody>
          <a:bodyPr anchor="b"/>
          <a:lstStyle>
            <a:lvl1pPr>
              <a:defRPr sz="8000">
                <a:solidFill>
                  <a:schemeClr val="bg1"/>
                </a:solidFill>
              </a:defRPr>
            </a:lvl1pPr>
          </a:lstStyle>
          <a:p>
            <a:r>
              <a:rPr lang="en-US" dirty="0"/>
              <a:t>Presentation title </a:t>
            </a:r>
            <a:br>
              <a:rPr lang="en-US" dirty="0"/>
            </a:br>
            <a:r>
              <a:rPr lang="en-US" dirty="0"/>
              <a:t>extends to two </a:t>
            </a:r>
            <a:br>
              <a:rPr lang="en-US" dirty="0"/>
            </a:br>
            <a:r>
              <a:rPr lang="en-US" dirty="0"/>
              <a:t>or more lines</a:t>
            </a:r>
          </a:p>
        </p:txBody>
      </p:sp>
    </p:spTree>
    <p:extLst>
      <p:ext uri="{BB962C8B-B14F-4D97-AF65-F5344CB8AC3E}">
        <p14:creationId xmlns:p14="http://schemas.microsoft.com/office/powerpoint/2010/main" val="103741379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vider B">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3BBD940-C0AC-42F5-919E-FDED7E6BBB10}"/>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7200" dirty="0"/>
          </a:p>
        </p:txBody>
      </p:sp>
      <p:sp>
        <p:nvSpPr>
          <p:cNvPr id="5" name="Picture Placeholder 8">
            <a:extLst>
              <a:ext uri="{FF2B5EF4-FFF2-40B4-BE49-F238E27FC236}">
                <a16:creationId xmlns:a16="http://schemas.microsoft.com/office/drawing/2014/main" id="{06C59638-1931-40DB-B64F-E0F2DCD9BA23}"/>
              </a:ext>
              <a:ext uri="{C183D7F6-B498-43B3-948B-1728B52AA6E4}">
                <adec:decorative xmlns:adec="http://schemas.microsoft.com/office/drawing/2017/decorative" val="1"/>
              </a:ext>
            </a:extLst>
          </p:cNvPr>
          <p:cNvSpPr>
            <a:spLocks noGrp="1"/>
          </p:cNvSpPr>
          <p:nvPr>
            <p:ph type="pic" sz="quarter" idx="13"/>
          </p:nvPr>
        </p:nvSpPr>
        <p:spPr>
          <a:xfrm>
            <a:off x="0" y="0"/>
            <a:ext cx="18288000" cy="10287000"/>
          </a:xfrm>
          <a:solidFill>
            <a:schemeClr val="bg1">
              <a:lumMod val="85000"/>
            </a:schemeClr>
          </a:solidFill>
        </p:spPr>
        <p:txBody>
          <a:bodyPr/>
          <a:lstStyle>
            <a:lvl1pPr marL="0" indent="0">
              <a:buNone/>
              <a:defRPr/>
            </a:lvl1pPr>
          </a:lstStyle>
          <a:p>
            <a:r>
              <a:rPr lang="en-US"/>
              <a:t>Click icon to add picture</a:t>
            </a:r>
            <a:endParaRPr lang="en-US" dirty="0"/>
          </a:p>
        </p:txBody>
      </p:sp>
      <p:sp>
        <p:nvSpPr>
          <p:cNvPr id="12" name="Graphic 31">
            <a:extLst>
              <a:ext uri="{FF2B5EF4-FFF2-40B4-BE49-F238E27FC236}">
                <a16:creationId xmlns:a16="http://schemas.microsoft.com/office/drawing/2014/main" id="{CCAE7F29-2806-4B09-B264-109F01E4225C}"/>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endParaRPr lang="en-US" sz="7200" dirty="0"/>
          </a:p>
        </p:txBody>
      </p:sp>
      <p:sp>
        <p:nvSpPr>
          <p:cNvPr id="8" name="Source Placeholder 4">
            <a:extLst>
              <a:ext uri="{FF2B5EF4-FFF2-40B4-BE49-F238E27FC236}">
                <a16:creationId xmlns:a16="http://schemas.microsoft.com/office/drawing/2014/main" id="{34633426-AD31-4A24-843F-ABC63DD91391}"/>
              </a:ext>
              <a:ext uri="{C183D7F6-B498-43B3-948B-1728B52AA6E4}">
                <adec:decorative xmlns:adec="http://schemas.microsoft.com/office/drawing/2017/decorative" val="1"/>
              </a:ext>
            </a:extLst>
          </p:cNvPr>
          <p:cNvSpPr>
            <a:spLocks noGrp="1"/>
          </p:cNvSpPr>
          <p:nvPr>
            <p:ph type="body" sz="quarter" idx="14" hasCustomPrompt="1"/>
          </p:nvPr>
        </p:nvSpPr>
        <p:spPr>
          <a:xfrm>
            <a:off x="373180" y="9835635"/>
            <a:ext cx="8770820" cy="184666"/>
          </a:xfrm>
        </p:spPr>
        <p:txBody>
          <a:bodyPr wrap="square" lIns="0" tIns="0" rIns="0" bIns="0" anchor="b">
            <a:spAutoFit/>
          </a:bodyPr>
          <a:lstStyle>
            <a:lvl1pPr marL="0" indent="0" algn="l">
              <a:buNone/>
              <a:defRPr sz="1200">
                <a:solidFill>
                  <a:schemeClr val="bg1">
                    <a:lumMod val="50000"/>
                  </a:schemeClr>
                </a:solidFill>
              </a:defRPr>
            </a:lvl1pPr>
            <a:lvl5pPr>
              <a:defRPr/>
            </a:lvl5pPr>
          </a:lstStyle>
          <a:p>
            <a:pPr lvl="0"/>
            <a:r>
              <a:rPr lang="en-US"/>
              <a:t>Image credit </a:t>
            </a:r>
          </a:p>
        </p:txBody>
      </p:sp>
      <p:sp>
        <p:nvSpPr>
          <p:cNvPr id="10" name="Text Placeholder 2">
            <a:extLst>
              <a:ext uri="{FF2B5EF4-FFF2-40B4-BE49-F238E27FC236}">
                <a16:creationId xmlns:a16="http://schemas.microsoft.com/office/drawing/2014/main" id="{F76B059C-68C7-4BA1-865C-0BBBAB62CC5B}"/>
              </a:ext>
            </a:extLst>
          </p:cNvPr>
          <p:cNvSpPr>
            <a:spLocks noGrp="1"/>
          </p:cNvSpPr>
          <p:nvPr>
            <p:ph type="body" idx="1"/>
          </p:nvPr>
        </p:nvSpPr>
        <p:spPr>
          <a:xfrm>
            <a:off x="1474790" y="5944013"/>
            <a:ext cx="11379200" cy="498598"/>
          </a:xfrm>
        </p:spPr>
        <p:txBody>
          <a:bodyPr>
            <a:spAutoFit/>
          </a:bodyPr>
          <a:lstStyle>
            <a:lvl1pPr marL="0" indent="0">
              <a:lnSpc>
                <a:spcPct val="90000"/>
              </a:lnSpc>
              <a:buNone/>
              <a:defRPr sz="3600">
                <a:solidFill>
                  <a:schemeClr val="tx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
        <p:nvSpPr>
          <p:cNvPr id="14" name="Title 1">
            <a:extLst>
              <a:ext uri="{FF2B5EF4-FFF2-40B4-BE49-F238E27FC236}">
                <a16:creationId xmlns:a16="http://schemas.microsoft.com/office/drawing/2014/main" id="{2E048146-7050-4EA9-8965-542AC2BF9777}"/>
              </a:ext>
            </a:extLst>
          </p:cNvPr>
          <p:cNvSpPr>
            <a:spLocks noGrp="1"/>
          </p:cNvSpPr>
          <p:nvPr>
            <p:ph type="title" hasCustomPrompt="1"/>
          </p:nvPr>
        </p:nvSpPr>
        <p:spPr>
          <a:xfrm>
            <a:off x="1474790" y="3529750"/>
            <a:ext cx="13668440" cy="2217600"/>
          </a:xfrm>
        </p:spPr>
        <p:txBody>
          <a:bodyPr anchor="b"/>
          <a:lstStyle>
            <a:lvl1pPr>
              <a:lnSpc>
                <a:spcPct val="90000"/>
              </a:lnSpc>
              <a:defRPr sz="8000" b="1" i="0">
                <a:latin typeface="+mj-lt"/>
              </a:defRPr>
            </a:lvl1pPr>
          </a:lstStyle>
          <a:p>
            <a:r>
              <a:rPr lang="en-US" dirty="0"/>
              <a:t>Divider title can</a:t>
            </a:r>
            <a:br>
              <a:rPr lang="en-US" dirty="0"/>
            </a:br>
            <a:r>
              <a:rPr lang="en-US" dirty="0"/>
              <a:t>extend to two lines</a:t>
            </a:r>
          </a:p>
        </p:txBody>
      </p:sp>
    </p:spTree>
    <p:extLst>
      <p:ext uri="{BB962C8B-B14F-4D97-AF65-F5344CB8AC3E}">
        <p14:creationId xmlns:p14="http://schemas.microsoft.com/office/powerpoint/2010/main" val="29429867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Exam Objectives">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16814040" cy="7178040"/>
          </a:xfrm>
        </p:spPr>
        <p:txBody>
          <a:bodyPr/>
          <a:lstStyle>
            <a:lvl3pPr marL="1433513" indent="-284163">
              <a:defRPr/>
            </a:lvl3pPr>
          </a:lstStyle>
          <a:p>
            <a:pPr lvl="0"/>
            <a:r>
              <a:rPr lang="en-US" dirty="0"/>
              <a:t>Click to edit Master text styles</a:t>
            </a:r>
          </a:p>
          <a:p>
            <a:pPr lvl="1"/>
            <a:r>
              <a:rPr lang="en-US" dirty="0"/>
              <a:t>Second level</a:t>
            </a:r>
          </a:p>
          <a:p>
            <a:pPr lvl="2"/>
            <a:r>
              <a:rPr lang="en-US" dirty="0"/>
              <a:t>Third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F3D827C1-A154-4A9B-B685-48DFB0F8FC25}"/>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2021934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50E09302-A0C4-445D-BF16-53CD11E35311}"/>
              </a:ext>
            </a:extLst>
          </p:cNvPr>
          <p:cNvSpPr>
            <a:spLocks noGrp="1"/>
          </p:cNvSpPr>
          <p:nvPr>
            <p:ph type="body" sz="quarter" idx="13" hasCustomPrompt="1"/>
          </p:nvPr>
        </p:nvSpPr>
        <p:spPr>
          <a:xfrm>
            <a:off x="736980" y="1558927"/>
            <a:ext cx="16814040" cy="492442"/>
          </a:xfrm>
        </p:spPr>
        <p:txBody>
          <a:bodyPr wrap="square" tIns="0">
            <a:spAutoFit/>
          </a:bodyPr>
          <a:lstStyle>
            <a:lvl1pPr marL="0" indent="0">
              <a:buNone/>
              <a:defRPr sz="3200" b="1"/>
            </a:lvl1pPr>
          </a:lstStyle>
          <a:p>
            <a:pPr lvl="0"/>
            <a:r>
              <a:rPr lang="en-US"/>
              <a:t>Subtitle if needed</a:t>
            </a:r>
          </a:p>
        </p:txBody>
      </p:sp>
      <p:sp>
        <p:nvSpPr>
          <p:cNvPr id="5" name="Content Placeholder 2">
            <a:extLst>
              <a:ext uri="{FF2B5EF4-FFF2-40B4-BE49-F238E27FC236}">
                <a16:creationId xmlns:a16="http://schemas.microsoft.com/office/drawing/2014/main" id="{36D2746D-0340-4A15-96B1-30ACF62C6B8F}"/>
              </a:ext>
            </a:extLst>
          </p:cNvPr>
          <p:cNvSpPr>
            <a:spLocks noGrp="1"/>
          </p:cNvSpPr>
          <p:nvPr>
            <p:ph idx="1"/>
          </p:nvPr>
        </p:nvSpPr>
        <p:spPr>
          <a:xfrm>
            <a:off x="736980" y="2377440"/>
            <a:ext cx="16814040" cy="7178040"/>
          </a:xfrm>
        </p:spPr>
        <p:txBody>
          <a:bodyPr/>
          <a:lstStyle>
            <a:lvl1pPr marL="457200" indent="-457200">
              <a:buFont typeface="Artifakt ElementOfc" panose="020B0504010101010104" pitchFamily="34" charset="0"/>
              <a:buChar char=" "/>
              <a:defRPr b="1"/>
            </a:lvl1pPr>
            <a:lvl2pPr marL="920750" indent="-463550">
              <a:buFont typeface="Artifakt ElementOfc" panose="020B0504010101010104" pitchFamily="34" charset="0"/>
              <a:buChar char=" "/>
              <a:defRPr/>
            </a:lvl2pPr>
            <a:lvl3pPr marL="1428750" indent="-514350">
              <a:buFont typeface="Artifakt ElementOfc" panose="020B0504010101010104" pitchFamily="34" charset="0"/>
              <a:buChar char=" "/>
              <a:defRPr/>
            </a:lvl3pPr>
          </a:lstStyle>
          <a:p>
            <a:pPr lvl="0"/>
            <a:r>
              <a:rPr lang="en-US" dirty="0"/>
              <a:t>Click to edit Master text styles</a:t>
            </a:r>
          </a:p>
          <a:p>
            <a:pPr lvl="1"/>
            <a:r>
              <a:rPr lang="en-US" dirty="0"/>
              <a:t>Second level</a:t>
            </a:r>
          </a:p>
          <a:p>
            <a:pPr lvl="2"/>
            <a:r>
              <a:rPr lang="en-US" dirty="0"/>
              <a:t>Third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B53F5FD0-33B7-4B22-B2E7-D7C5A3AD69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032474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 2 Column">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81403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2">
            <a:extLst>
              <a:ext uri="{FF2B5EF4-FFF2-40B4-BE49-F238E27FC236}">
                <a16:creationId xmlns:a16="http://schemas.microsoft.com/office/drawing/2014/main" id="{B02560BD-FF7E-43D5-95BA-1D2D492F2E93}"/>
              </a:ext>
            </a:extLst>
          </p:cNvPr>
          <p:cNvSpPr>
            <a:spLocks noGrp="1"/>
          </p:cNvSpPr>
          <p:nvPr>
            <p:ph idx="11"/>
          </p:nvPr>
        </p:nvSpPr>
        <p:spPr>
          <a:xfrm>
            <a:off x="9411080" y="2377440"/>
            <a:ext cx="81403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AB6B8D3B-32FF-45CF-8B27-0FFD6F05C29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84421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Text, and Image">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81403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8" name="Picture Placeholder 3">
            <a:extLst>
              <a:ext uri="{FF2B5EF4-FFF2-40B4-BE49-F238E27FC236}">
                <a16:creationId xmlns:a16="http://schemas.microsoft.com/office/drawing/2014/main" id="{E5AD3FD9-5B0C-46BE-A071-C012F798CB75}"/>
              </a:ext>
              <a:ext uri="{C183D7F6-B498-43B3-948B-1728B52AA6E4}">
                <adec:decorative xmlns:adec="http://schemas.microsoft.com/office/drawing/2017/decorative" val="1"/>
              </a:ext>
            </a:extLst>
          </p:cNvPr>
          <p:cNvSpPr>
            <a:spLocks noGrp="1"/>
          </p:cNvSpPr>
          <p:nvPr>
            <p:ph type="pic" sz="quarter" idx="11"/>
          </p:nvPr>
        </p:nvSpPr>
        <p:spPr>
          <a:xfrm>
            <a:off x="9410705" y="2397288"/>
            <a:ext cx="8140698" cy="7158192"/>
          </a:xfrm>
          <a:solidFill>
            <a:schemeClr val="bg1">
              <a:lumMod val="85000"/>
            </a:schemeClr>
          </a:solidFill>
        </p:spPr>
        <p:txBody>
          <a:bodyPr anchor="ctr"/>
          <a:lstStyle>
            <a:lvl1pPr marL="0" indent="0" algn="ctr">
              <a:buNone/>
              <a:defRPr/>
            </a:lvl1pPr>
          </a:lstStyle>
          <a:p>
            <a:r>
              <a:rPr lang="en-US"/>
              <a:t>Click icon to add picture</a:t>
            </a:r>
            <a:endParaRPr lang="en-US" dirty="0"/>
          </a:p>
        </p:txBody>
      </p:sp>
      <p:sp>
        <p:nvSpPr>
          <p:cNvPr id="9" name="Source Placeholder 4">
            <a:extLst>
              <a:ext uri="{FF2B5EF4-FFF2-40B4-BE49-F238E27FC236}">
                <a16:creationId xmlns:a16="http://schemas.microsoft.com/office/drawing/2014/main" id="{03FF4FC4-D5A3-4522-B317-5ACF8C2D3396}"/>
              </a:ext>
              <a:ext uri="{C183D7F6-B498-43B3-948B-1728B52AA6E4}">
                <adec:decorative xmlns:adec="http://schemas.microsoft.com/office/drawing/2017/decorative" val="1"/>
              </a:ext>
            </a:extLst>
          </p:cNvPr>
          <p:cNvSpPr>
            <a:spLocks noGrp="1"/>
          </p:cNvSpPr>
          <p:nvPr>
            <p:ph type="body" sz="quarter" idx="12" hasCustomPrompt="1"/>
          </p:nvPr>
        </p:nvSpPr>
        <p:spPr>
          <a:xfrm>
            <a:off x="9407526" y="9278481"/>
            <a:ext cx="8143876" cy="276999"/>
          </a:xfrm>
        </p:spPr>
        <p:txBody>
          <a:bodyPr wrap="square" lIns="73152" tIns="45720" rIns="73152" bIns="45720" anchor="b">
            <a:spAutoFit/>
          </a:bodyPr>
          <a:lstStyle>
            <a:lvl1pPr marL="0" indent="0">
              <a:buNone/>
              <a:defRPr sz="1200">
                <a:solidFill>
                  <a:schemeClr val="bg1"/>
                </a:solidFill>
              </a:defRPr>
            </a:lvl1pPr>
            <a:lvl5pPr>
              <a:defRPr/>
            </a:lvl5pPr>
          </a:lstStyle>
          <a:p>
            <a:pPr lvl="0"/>
            <a:r>
              <a:rPr lang="en-US" dirty="0"/>
              <a:t>Image credit </a:t>
            </a:r>
          </a:p>
        </p:txBody>
      </p:sp>
      <p:sp>
        <p:nvSpPr>
          <p:cNvPr id="3" name="Title 2">
            <a:extLst>
              <a:ext uri="{FF2B5EF4-FFF2-40B4-BE49-F238E27FC236}">
                <a16:creationId xmlns:a16="http://schemas.microsoft.com/office/drawing/2014/main" id="{10A08727-C71E-42EA-9BA8-41D00FAA115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061547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Image Righ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p:nvPr>
        </p:nvSpPr>
        <p:spPr>
          <a:xfrm>
            <a:off x="736980" y="731521"/>
            <a:ext cx="11026396" cy="797142"/>
          </a:xfrm>
        </p:spPr>
        <p:txBody>
          <a:bodyPr/>
          <a:lstStyle>
            <a:lvl1pPr>
              <a:defRPr b="1" i="0">
                <a:latin typeface="+mj-lt"/>
              </a:defRPr>
            </a:lvl1pPr>
          </a:lstStyle>
          <a:p>
            <a:r>
              <a:rPr lang="en-US"/>
              <a:t>Click to edit Master title style</a:t>
            </a:r>
            <a:endParaRPr lang="en-US" dirty="0"/>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736980" y="1558927"/>
            <a:ext cx="11026396"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736980" y="2377440"/>
            <a:ext cx="11026396"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368300" y="9715500"/>
            <a:ext cx="11395076" cy="304800"/>
          </a:xfrm>
        </p:spPr>
        <p:txBody>
          <a:bodyPr/>
          <a:lstStyle>
            <a:lvl1pPr algn="r">
              <a:defRPr/>
            </a:lvl1p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12315827" y="0"/>
            <a:ext cx="5972174"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14" name="Source Placeholder 4">
            <a:extLst>
              <a:ext uri="{FF2B5EF4-FFF2-40B4-BE49-F238E27FC236}">
                <a16:creationId xmlns:a16="http://schemas.microsoft.com/office/drawing/2014/main" id="{B254615C-9E8E-41CB-A701-F4F8C722A3BD}"/>
              </a:ext>
              <a:ext uri="{C183D7F6-B498-43B3-948B-1728B52AA6E4}">
                <adec:decorative xmlns:adec="http://schemas.microsoft.com/office/drawing/2017/decorative" val="1"/>
              </a:ext>
            </a:extLst>
          </p:cNvPr>
          <p:cNvSpPr>
            <a:spLocks noGrp="1"/>
          </p:cNvSpPr>
          <p:nvPr>
            <p:ph type="body" sz="quarter" idx="12" hasCustomPrompt="1"/>
          </p:nvPr>
        </p:nvSpPr>
        <p:spPr>
          <a:xfrm>
            <a:off x="12684125" y="9835635"/>
            <a:ext cx="5235574" cy="184666"/>
          </a:xfrm>
        </p:spPr>
        <p:txBody>
          <a:bodyPr wrap="square" lIns="0" tIns="0" rIns="0" bIns="0" anchor="b">
            <a:spAutoFit/>
          </a:bodyPr>
          <a:lstStyle>
            <a:lvl1pPr marL="0" indent="0" algn="l">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15268579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Half Image Righ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hasCustomPrompt="1"/>
          </p:nvPr>
        </p:nvSpPr>
        <p:spPr>
          <a:xfrm>
            <a:off x="735204" y="731521"/>
            <a:ext cx="8145272" cy="797142"/>
          </a:xfrm>
        </p:spPr>
        <p:txBody>
          <a:bodyPr/>
          <a:lstStyle>
            <a:lvl1pPr>
              <a:defRPr b="1" i="0">
                <a:latin typeface="+mj-lt"/>
              </a:defRPr>
            </a:lvl1pPr>
          </a:lstStyle>
          <a:p>
            <a:r>
              <a:rPr lang="en-US" dirty="0"/>
              <a:t>Click to edit title</a:t>
            </a:r>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735204" y="1558927"/>
            <a:ext cx="8145272"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735204" y="2377440"/>
            <a:ext cx="8145272"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733427" y="9715500"/>
            <a:ext cx="8143874" cy="304800"/>
          </a:xfrm>
        </p:spPr>
        <p:txBody>
          <a:body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9407526" y="0"/>
            <a:ext cx="8877300"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7" name="Source Placeholder 4">
            <a:extLst>
              <a:ext uri="{FF2B5EF4-FFF2-40B4-BE49-F238E27FC236}">
                <a16:creationId xmlns:a16="http://schemas.microsoft.com/office/drawing/2014/main" id="{803CCB9C-C9A3-4C9E-920F-07EC1B812B9B}"/>
              </a:ext>
              <a:ext uri="{C183D7F6-B498-43B3-948B-1728B52AA6E4}">
                <adec:decorative xmlns:adec="http://schemas.microsoft.com/office/drawing/2017/decorative" val="1"/>
              </a:ext>
            </a:extLst>
          </p:cNvPr>
          <p:cNvSpPr>
            <a:spLocks noGrp="1"/>
          </p:cNvSpPr>
          <p:nvPr>
            <p:ph type="body" sz="quarter" idx="12" hasCustomPrompt="1"/>
          </p:nvPr>
        </p:nvSpPr>
        <p:spPr>
          <a:xfrm>
            <a:off x="9774240" y="9835635"/>
            <a:ext cx="8142288" cy="184666"/>
          </a:xfrm>
        </p:spPr>
        <p:txBody>
          <a:bodyPr wrap="square" lIns="0" tIns="0" rIns="0" bIns="0" anchor="b">
            <a:spAutoFit/>
          </a:bodyPr>
          <a:lstStyle>
            <a:lvl1pPr marL="0" indent="0">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22578682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Image Lef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p:nvPr>
        </p:nvSpPr>
        <p:spPr>
          <a:xfrm>
            <a:off x="6526402" y="731521"/>
            <a:ext cx="11026396" cy="797142"/>
          </a:xfrm>
        </p:spPr>
        <p:txBody>
          <a:bodyPr/>
          <a:lstStyle>
            <a:lvl1pPr>
              <a:defRPr b="1" i="0">
                <a:latin typeface="+mj-lt"/>
              </a:defRPr>
            </a:lvl1pPr>
          </a:lstStyle>
          <a:p>
            <a:r>
              <a:rPr lang="en-US"/>
              <a:t>Click to edit Master title style</a:t>
            </a:r>
            <a:endParaRPr lang="en-US" dirty="0"/>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6526402" y="1558927"/>
            <a:ext cx="11026396"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6526402" y="2377440"/>
            <a:ext cx="11026396"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12687301" y="9715500"/>
            <a:ext cx="5229226" cy="304800"/>
          </a:xfrm>
        </p:spPr>
        <p:txBody>
          <a:body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1" y="0"/>
            <a:ext cx="5972174"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7" name="Source Placeholder 4">
            <a:extLst>
              <a:ext uri="{FF2B5EF4-FFF2-40B4-BE49-F238E27FC236}">
                <a16:creationId xmlns:a16="http://schemas.microsoft.com/office/drawing/2014/main" id="{617AD190-312C-45D8-834D-5D18559F69F3}"/>
              </a:ext>
              <a:ext uri="{C183D7F6-B498-43B3-948B-1728B52AA6E4}">
                <adec:decorative xmlns:adec="http://schemas.microsoft.com/office/drawing/2017/decorative" val="1"/>
              </a:ext>
            </a:extLst>
          </p:cNvPr>
          <p:cNvSpPr>
            <a:spLocks noGrp="1"/>
          </p:cNvSpPr>
          <p:nvPr>
            <p:ph type="body" sz="quarter" idx="12" hasCustomPrompt="1"/>
          </p:nvPr>
        </p:nvSpPr>
        <p:spPr>
          <a:xfrm>
            <a:off x="366714" y="9835635"/>
            <a:ext cx="5227636" cy="184666"/>
          </a:xfrm>
        </p:spPr>
        <p:txBody>
          <a:bodyPr wrap="square" lIns="0" tIns="0" rIns="0" bIns="0" anchor="b">
            <a:spAutoFit/>
          </a:bodyPr>
          <a:lstStyle>
            <a:lvl1pPr marL="0" indent="0">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23908958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Half Image Lef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hasCustomPrompt="1"/>
          </p:nvPr>
        </p:nvSpPr>
        <p:spPr>
          <a:xfrm>
            <a:off x="9407526" y="731521"/>
            <a:ext cx="8145272" cy="797142"/>
          </a:xfrm>
        </p:spPr>
        <p:txBody>
          <a:bodyPr/>
          <a:lstStyle>
            <a:lvl1pPr>
              <a:defRPr b="1" i="0">
                <a:latin typeface="Artifakt LegendOfc" panose="020B0504020101020102" pitchFamily="34" charset="77"/>
              </a:defRPr>
            </a:lvl1pPr>
          </a:lstStyle>
          <a:p>
            <a:r>
              <a:rPr lang="en-US"/>
              <a:t>Click to edit title</a:t>
            </a:r>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9407526" y="1558927"/>
            <a:ext cx="8145272"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9407526" y="2377440"/>
            <a:ext cx="8145272"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12687301" y="9715500"/>
            <a:ext cx="5229226" cy="304800"/>
          </a:xfrm>
        </p:spPr>
        <p:txBody>
          <a:body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0" y="0"/>
            <a:ext cx="8877300"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7" name="Source Placeholder 4">
            <a:extLst>
              <a:ext uri="{FF2B5EF4-FFF2-40B4-BE49-F238E27FC236}">
                <a16:creationId xmlns:a16="http://schemas.microsoft.com/office/drawing/2014/main" id="{803CCB9C-C9A3-4C9E-920F-07EC1B812B9B}"/>
              </a:ext>
              <a:ext uri="{C183D7F6-B498-43B3-948B-1728B52AA6E4}">
                <adec:decorative xmlns:adec="http://schemas.microsoft.com/office/drawing/2017/decorative" val="1"/>
              </a:ext>
            </a:extLst>
          </p:cNvPr>
          <p:cNvSpPr>
            <a:spLocks noGrp="1"/>
          </p:cNvSpPr>
          <p:nvPr>
            <p:ph type="body" sz="quarter" idx="12" hasCustomPrompt="1"/>
          </p:nvPr>
        </p:nvSpPr>
        <p:spPr>
          <a:xfrm>
            <a:off x="366714" y="9835635"/>
            <a:ext cx="8142288" cy="184666"/>
          </a:xfrm>
        </p:spPr>
        <p:txBody>
          <a:bodyPr wrap="square" lIns="0" tIns="0" rIns="0" bIns="0" anchor="b">
            <a:spAutoFit/>
          </a:bodyPr>
          <a:lstStyle>
            <a:lvl1pPr marL="0" indent="0">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5785512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W Half">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114E864-FC08-4CE9-9CF7-93596052A70B}"/>
              </a:ext>
              <a:ext uri="{C183D7F6-B498-43B3-948B-1728B52AA6E4}">
                <adec:decorative xmlns:adec="http://schemas.microsoft.com/office/drawing/2017/decorative" val="1"/>
              </a:ext>
            </a:extLst>
          </p:cNvPr>
          <p:cNvSpPr/>
          <p:nvPr userDrawn="1"/>
        </p:nvSpPr>
        <p:spPr>
          <a:xfrm>
            <a:off x="9144000" y="0"/>
            <a:ext cx="9144000" cy="10287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 name="Title 1"/>
          <p:cNvSpPr>
            <a:spLocks noGrp="1"/>
          </p:cNvSpPr>
          <p:nvPr>
            <p:ph type="title"/>
          </p:nvPr>
        </p:nvSpPr>
        <p:spPr>
          <a:xfrm>
            <a:off x="736980" y="731521"/>
            <a:ext cx="7670420" cy="1218795"/>
          </a:xfrm>
        </p:spPr>
        <p:txBody>
          <a:bodyPr/>
          <a:lstStyle>
            <a:lvl1pPr>
              <a:defRPr sz="4400" b="1" i="0">
                <a:latin typeface="+mj-lt"/>
              </a:defRPr>
            </a:lvl1pPr>
          </a:lstStyle>
          <a:p>
            <a:r>
              <a:rPr lang="en-US"/>
              <a:t>Click to edit Master title style</a:t>
            </a:r>
            <a:endParaRPr lang="en-US" dirty="0"/>
          </a:p>
        </p:txBody>
      </p:sp>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76704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0">
            <a:extLst>
              <a:ext uri="{FF2B5EF4-FFF2-40B4-BE49-F238E27FC236}">
                <a16:creationId xmlns:a16="http://schemas.microsoft.com/office/drawing/2014/main" id="{3AB4C02E-8D38-49A2-8468-4C52ACE25582}"/>
              </a:ext>
            </a:extLst>
          </p:cNvPr>
          <p:cNvSpPr>
            <a:spLocks noGrp="1"/>
          </p:cNvSpPr>
          <p:nvPr>
            <p:ph type="body" sz="quarter" idx="12" hasCustomPrompt="1"/>
          </p:nvPr>
        </p:nvSpPr>
        <p:spPr>
          <a:xfrm>
            <a:off x="9880600" y="731521"/>
            <a:ext cx="7670800" cy="609398"/>
          </a:xfrm>
        </p:spPr>
        <p:txBody>
          <a:bodyPr vert="horz" wrap="square" lIns="0" tIns="0" rIns="0" bIns="0" rtlCol="0" anchor="t" anchorCtr="0">
            <a:spAutoFit/>
          </a:bodyPr>
          <a:lstStyle>
            <a:lvl1pPr marL="0" indent="0">
              <a:buNone/>
              <a:defRPr lang="en-US" sz="4400" b="1" i="0" dirty="0" smtClean="0">
                <a:solidFill>
                  <a:schemeClr val="bg1"/>
                </a:solidFill>
                <a:latin typeface="+mj-lt"/>
                <a:ea typeface="+mj-ea"/>
                <a:cs typeface="+mj-cs"/>
              </a:defRPr>
            </a:lvl1pPr>
            <a:lvl2pPr>
              <a:defRPr lang="en-US" sz="3600" dirty="0" smtClean="0"/>
            </a:lvl2pPr>
            <a:lvl3pPr>
              <a:defRPr lang="en-US" sz="3600" dirty="0" smtClean="0"/>
            </a:lvl3pPr>
            <a:lvl4pPr>
              <a:defRPr lang="en-US" sz="3600" dirty="0" smtClean="0"/>
            </a:lvl4pPr>
            <a:lvl5pPr>
              <a:defRPr lang="en-US" sz="3600" dirty="0"/>
            </a:lvl5pPr>
          </a:lstStyle>
          <a:p>
            <a:pPr marL="228600" lvl="0" indent="-685800">
              <a:lnSpc>
                <a:spcPct val="90000"/>
              </a:lnSpc>
              <a:spcBef>
                <a:spcPct val="0"/>
              </a:spcBef>
            </a:pPr>
            <a:r>
              <a:rPr lang="en-US" dirty="0"/>
              <a:t>Click to add title</a:t>
            </a:r>
          </a:p>
        </p:txBody>
      </p:sp>
      <p:sp>
        <p:nvSpPr>
          <p:cNvPr id="7" name="Content Placeholder 2">
            <a:extLst>
              <a:ext uri="{FF2B5EF4-FFF2-40B4-BE49-F238E27FC236}">
                <a16:creationId xmlns:a16="http://schemas.microsoft.com/office/drawing/2014/main" id="{B02560BD-FF7E-43D5-95BA-1D2D492F2E93}"/>
              </a:ext>
            </a:extLst>
          </p:cNvPr>
          <p:cNvSpPr>
            <a:spLocks noGrp="1"/>
          </p:cNvSpPr>
          <p:nvPr>
            <p:ph idx="11"/>
          </p:nvPr>
        </p:nvSpPr>
        <p:spPr>
          <a:xfrm>
            <a:off x="9880604" y="2377440"/>
            <a:ext cx="7670796" cy="717804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a:xfrm>
            <a:off x="9407526" y="9715500"/>
            <a:ext cx="8509000" cy="304800"/>
          </a:xfrm>
        </p:spPr>
        <p:txBody>
          <a:bodyPr/>
          <a:lstStyle/>
          <a:p>
            <a:endParaRPr lang="en-US" dirty="0"/>
          </a:p>
        </p:txBody>
      </p:sp>
    </p:spTree>
    <p:extLst>
      <p:ext uri="{BB962C8B-B14F-4D97-AF65-F5344CB8AC3E}">
        <p14:creationId xmlns:p14="http://schemas.microsoft.com/office/powerpoint/2010/main" val="10857150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A (Dark)">
    <p:bg>
      <p:bgPr>
        <a:solidFill>
          <a:schemeClr val="tx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258BEF0-814D-4EBF-89A1-CFAF9E25508C}"/>
              </a:ext>
              <a:ext uri="{C183D7F6-B498-43B3-948B-1728B52AA6E4}">
                <adec:decorative xmlns:adec="http://schemas.microsoft.com/office/drawing/2017/decorative" val="1"/>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a:off x="0" y="0"/>
            <a:ext cx="9144000" cy="10287000"/>
          </a:xfrm>
          <a:prstGeom prst="rect">
            <a:avLst/>
          </a:prstGeom>
        </p:spPr>
      </p:pic>
      <p:sp>
        <p:nvSpPr>
          <p:cNvPr id="10" name="Graphic 31">
            <a:extLst>
              <a:ext uri="{FF2B5EF4-FFF2-40B4-BE49-F238E27FC236}">
                <a16:creationId xmlns:a16="http://schemas.microsoft.com/office/drawing/2014/main" id="{774255B1-ABD6-4DEC-8067-2B176C87A5FB}"/>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chemeClr val="bg1"/>
          </a:solidFill>
          <a:ln w="841" cap="flat">
            <a:noFill/>
            <a:prstDash val="solid"/>
            <a:miter/>
          </a:ln>
        </p:spPr>
        <p:txBody>
          <a:bodyPr rtlCol="0" anchor="ctr"/>
          <a:lstStyle/>
          <a:p>
            <a:endParaRPr lang="en-US" sz="7200" dirty="0"/>
          </a:p>
        </p:txBody>
      </p:sp>
      <p:sp>
        <p:nvSpPr>
          <p:cNvPr id="2" name="Title 1"/>
          <p:cNvSpPr>
            <a:spLocks noGrp="1"/>
          </p:cNvSpPr>
          <p:nvPr>
            <p:ph type="title"/>
          </p:nvPr>
        </p:nvSpPr>
        <p:spPr>
          <a:xfrm>
            <a:off x="6172200" y="3493008"/>
            <a:ext cx="11376200" cy="2246768"/>
          </a:xfrm>
        </p:spPr>
        <p:txBody>
          <a:bodyPr anchor="b"/>
          <a:lstStyle>
            <a:lvl1pPr>
              <a:lnSpc>
                <a:spcPct val="90000"/>
              </a:lnSpc>
              <a:defRPr sz="8000" b="1" i="0">
                <a:solidFill>
                  <a:schemeClr val="bg1"/>
                </a:solidFill>
                <a:latin typeface="+mj-lt"/>
              </a:defRPr>
            </a:lvl1pPr>
          </a:lstStyle>
          <a:p>
            <a:r>
              <a:rPr lang="en-US"/>
              <a:t>Click to edit Master title style</a:t>
            </a:r>
            <a:endParaRPr lang="en-US" dirty="0"/>
          </a:p>
        </p:txBody>
      </p:sp>
      <p:sp>
        <p:nvSpPr>
          <p:cNvPr id="3" name="Text Placeholder 2"/>
          <p:cNvSpPr>
            <a:spLocks noGrp="1"/>
          </p:cNvSpPr>
          <p:nvPr>
            <p:ph type="body" idx="1"/>
          </p:nvPr>
        </p:nvSpPr>
        <p:spPr>
          <a:xfrm>
            <a:off x="6172200" y="5958303"/>
            <a:ext cx="11379200" cy="498598"/>
          </a:xfrm>
        </p:spPr>
        <p:txBody>
          <a:bodyPr>
            <a:spAutoFit/>
          </a:bodyPr>
          <a:lstStyle>
            <a:lvl1pPr marL="0" indent="0">
              <a:lnSpc>
                <a:spcPct val="90000"/>
              </a:lnSpc>
              <a:buNone/>
              <a:defRPr sz="3600">
                <a:solidFill>
                  <a:schemeClr val="bg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343085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75E2212D-572D-48C4-8896-AB4425DE904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871841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with Subtitle">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50E09302-A0C4-445D-BF16-53CD11E35311}"/>
              </a:ext>
            </a:extLst>
          </p:cNvPr>
          <p:cNvSpPr>
            <a:spLocks noGrp="1"/>
          </p:cNvSpPr>
          <p:nvPr>
            <p:ph type="body" sz="quarter" idx="13" hasCustomPrompt="1"/>
          </p:nvPr>
        </p:nvSpPr>
        <p:spPr>
          <a:xfrm>
            <a:off x="736980" y="1558927"/>
            <a:ext cx="16814040" cy="492442"/>
          </a:xfrm>
        </p:spPr>
        <p:txBody>
          <a:bodyPr wrap="square" tIns="0">
            <a:spAutoFit/>
          </a:bodyPr>
          <a:lstStyle>
            <a:lvl1pPr marL="0" indent="0">
              <a:buNone/>
              <a:defRPr sz="3200" b="1"/>
            </a:lvl1pPr>
          </a:lstStyle>
          <a:p>
            <a:pPr lvl="0"/>
            <a:r>
              <a:rPr lang="en-US"/>
              <a:t>Subtitle if needed</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FBC88C4B-31DE-44A5-9F69-535D0E21C144}"/>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973809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Keywor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latin typeface="+mj-lt"/>
              </a:defRPr>
            </a:lvl1pPr>
          </a:lstStyle>
          <a:p>
            <a:r>
              <a:rPr lang="en-US"/>
              <a:t>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2386371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Keyword Slide (Dar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solidFill>
                  <a:schemeClr val="bg1"/>
                </a:solidFill>
                <a:latin typeface="+mj-lt"/>
              </a:defRPr>
            </a:lvl1pPr>
          </a:lstStyle>
          <a:p>
            <a:r>
              <a:rPr lang="en-US"/>
              <a:t>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9578402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mage Keyword Slide">
    <p:spTree>
      <p:nvGrpSpPr>
        <p:cNvPr id="1" name=""/>
        <p:cNvGrpSpPr/>
        <p:nvPr/>
      </p:nvGrpSpPr>
      <p:grpSpPr>
        <a:xfrm>
          <a:off x="0" y="0"/>
          <a:ext cx="0" cy="0"/>
          <a:chOff x="0" y="0"/>
          <a:chExt cx="0" cy="0"/>
        </a:xfrm>
      </p:grpSpPr>
      <p:sp>
        <p:nvSpPr>
          <p:cNvPr id="4" name="Picture Placeholder 1">
            <a:extLst>
              <a:ext uri="{FF2B5EF4-FFF2-40B4-BE49-F238E27FC236}">
                <a16:creationId xmlns:a16="http://schemas.microsoft.com/office/drawing/2014/main" id="{60E83C5A-875F-4159-917A-339BF5530BAB}"/>
              </a:ext>
              <a:ext uri="{C183D7F6-B498-43B3-948B-1728B52AA6E4}">
                <adec:decorative xmlns:adec="http://schemas.microsoft.com/office/drawing/2017/decorative" val="1"/>
              </a:ext>
            </a:extLst>
          </p:cNvPr>
          <p:cNvSpPr>
            <a:spLocks noGrp="1"/>
          </p:cNvSpPr>
          <p:nvPr>
            <p:ph type="pic" sz="quarter" idx="11"/>
          </p:nvPr>
        </p:nvSpPr>
        <p:spPr>
          <a:xfrm>
            <a:off x="0" y="0"/>
            <a:ext cx="18288000" cy="10287000"/>
          </a:xfrm>
          <a:solidFill>
            <a:schemeClr val="bg1">
              <a:lumMod val="85000"/>
            </a:schemeClr>
          </a:solidFill>
        </p:spPr>
        <p:txBody>
          <a:bodyPr/>
          <a:lstStyle/>
          <a:p>
            <a:r>
              <a:rPr lang="en-US"/>
              <a:t>Click icon to add picture</a:t>
            </a:r>
            <a:endParaRPr lang="en-US" dirty="0"/>
          </a:p>
        </p:txBody>
      </p:sp>
      <p:sp>
        <p:nvSpPr>
          <p:cNvPr id="6" name="Source Placeholder 4">
            <a:extLst>
              <a:ext uri="{FF2B5EF4-FFF2-40B4-BE49-F238E27FC236}">
                <a16:creationId xmlns:a16="http://schemas.microsoft.com/office/drawing/2014/main" id="{0DDDDE4F-B6C4-4C26-8174-4A2FA73F6525}"/>
              </a:ext>
              <a:ext uri="{C183D7F6-B498-43B3-948B-1728B52AA6E4}">
                <adec:decorative xmlns:adec="http://schemas.microsoft.com/office/drawing/2017/decorative" val="1"/>
              </a:ext>
            </a:extLst>
          </p:cNvPr>
          <p:cNvSpPr>
            <a:spLocks noGrp="1"/>
          </p:cNvSpPr>
          <p:nvPr>
            <p:ph type="body" sz="quarter" idx="14" hasCustomPrompt="1"/>
          </p:nvPr>
        </p:nvSpPr>
        <p:spPr>
          <a:xfrm>
            <a:off x="373180" y="9835635"/>
            <a:ext cx="8770820" cy="184666"/>
          </a:xfrm>
        </p:spPr>
        <p:txBody>
          <a:bodyPr wrap="square" lIns="0" tIns="0" rIns="0" bIns="0" anchor="b">
            <a:spAutoFit/>
          </a:bodyPr>
          <a:lstStyle>
            <a:lvl1pPr marL="0" indent="0" algn="l">
              <a:buNone/>
              <a:defRPr sz="1200">
                <a:solidFill>
                  <a:schemeClr val="bg1">
                    <a:lumMod val="50000"/>
                  </a:schemeClr>
                </a:solidFill>
              </a:defRPr>
            </a:lvl1pPr>
            <a:lvl5pPr>
              <a:defRPr/>
            </a:lvl5pPr>
          </a:lstStyle>
          <a:p>
            <a:pPr lvl="0"/>
            <a:r>
              <a:rPr lang="en-US"/>
              <a:t>Image credit </a:t>
            </a:r>
          </a:p>
        </p:txBody>
      </p:sp>
      <p:sp>
        <p:nvSpPr>
          <p:cNvPr id="5" name="Rectangle 4">
            <a:extLst>
              <a:ext uri="{FF2B5EF4-FFF2-40B4-BE49-F238E27FC236}">
                <a16:creationId xmlns:a16="http://schemas.microsoft.com/office/drawing/2014/main" id="{666CFDC1-F1AA-4A2E-BE26-5875041CD7E8}"/>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7200" dirty="0"/>
          </a:p>
        </p:txBody>
      </p:sp>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latin typeface="+mj-lt"/>
              </a:defRPr>
            </a:lvl1pPr>
          </a:lstStyle>
          <a:p>
            <a:r>
              <a:rPr lang="en-US"/>
              <a:t>Image 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Tree>
    <p:extLst>
      <p:ext uri="{BB962C8B-B14F-4D97-AF65-F5344CB8AC3E}">
        <p14:creationId xmlns:p14="http://schemas.microsoft.com/office/powerpoint/2010/main" val="26554176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aus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072DD8-2E73-424E-81C4-B08A8577731C}"/>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8288000" cy="10287000"/>
          </a:xfrm>
          <a:prstGeom prst="rect">
            <a:avLst/>
          </a:prstGeom>
        </p:spPr>
      </p:pic>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latin typeface="+mj-lt"/>
              </a:defRPr>
            </a:lvl1pPr>
          </a:lstStyle>
          <a:p>
            <a:r>
              <a:rPr lang="en-US"/>
              <a:t>Pause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Tree>
    <p:extLst>
      <p:ext uri="{BB962C8B-B14F-4D97-AF65-F5344CB8AC3E}">
        <p14:creationId xmlns:p14="http://schemas.microsoft.com/office/powerpoint/2010/main" val="19182281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8887566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age Slide">
    <p:spTree>
      <p:nvGrpSpPr>
        <p:cNvPr id="1" name=""/>
        <p:cNvGrpSpPr/>
        <p:nvPr/>
      </p:nvGrpSpPr>
      <p:grpSpPr>
        <a:xfrm>
          <a:off x="0" y="0"/>
          <a:ext cx="0" cy="0"/>
          <a:chOff x="0" y="0"/>
          <a:chExt cx="0" cy="0"/>
        </a:xfrm>
      </p:grpSpPr>
      <p:sp>
        <p:nvSpPr>
          <p:cNvPr id="3" name="Picture Placeholder 1">
            <a:extLst>
              <a:ext uri="{FF2B5EF4-FFF2-40B4-BE49-F238E27FC236}">
                <a16:creationId xmlns:a16="http://schemas.microsoft.com/office/drawing/2014/main" id="{36648DC8-183E-4874-8A70-41E0E0E3E59D}"/>
              </a:ext>
              <a:ext uri="{C183D7F6-B498-43B3-948B-1728B52AA6E4}">
                <adec:decorative xmlns:adec="http://schemas.microsoft.com/office/drawing/2017/decorative" val="1"/>
              </a:ext>
            </a:extLst>
          </p:cNvPr>
          <p:cNvSpPr>
            <a:spLocks noGrp="1"/>
          </p:cNvSpPr>
          <p:nvPr>
            <p:ph type="pic" sz="quarter" idx="11"/>
          </p:nvPr>
        </p:nvSpPr>
        <p:spPr>
          <a:xfrm>
            <a:off x="0" y="0"/>
            <a:ext cx="18288000" cy="10287000"/>
          </a:xfrm>
          <a:solidFill>
            <a:schemeClr val="bg1">
              <a:lumMod val="85000"/>
            </a:schemeClr>
          </a:solidFill>
        </p:spPr>
        <p:txBody>
          <a:bodyPr/>
          <a:lstStyle/>
          <a:p>
            <a:r>
              <a:rPr lang="en-US"/>
              <a:t>Click icon to add picture</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
        <p:nvSpPr>
          <p:cNvPr id="4" name="Source Placeholder 4">
            <a:extLst>
              <a:ext uri="{FF2B5EF4-FFF2-40B4-BE49-F238E27FC236}">
                <a16:creationId xmlns:a16="http://schemas.microsoft.com/office/drawing/2014/main" id="{49D341AB-8C4A-4996-8690-BB48FE8192F3}"/>
              </a:ext>
              <a:ext uri="{C183D7F6-B498-43B3-948B-1728B52AA6E4}">
                <adec:decorative xmlns:adec="http://schemas.microsoft.com/office/drawing/2017/decorative" val="1"/>
              </a:ext>
            </a:extLst>
          </p:cNvPr>
          <p:cNvSpPr>
            <a:spLocks noGrp="1"/>
          </p:cNvSpPr>
          <p:nvPr>
            <p:ph type="body" sz="quarter" idx="12" hasCustomPrompt="1"/>
          </p:nvPr>
        </p:nvSpPr>
        <p:spPr>
          <a:xfrm>
            <a:off x="366713" y="9835635"/>
            <a:ext cx="8510586" cy="184666"/>
          </a:xfrm>
        </p:spPr>
        <p:txBody>
          <a:bodyPr wrap="square" lIns="0" tIns="0" rIns="0" bIns="0" anchor="b">
            <a:spAutoFit/>
          </a:bodyPr>
          <a:lstStyle>
            <a:lvl1pPr marL="0" indent="0">
              <a:buNone/>
              <a:defRPr sz="1200">
                <a:solidFill>
                  <a:schemeClr val="bg1">
                    <a:lumMod val="50000"/>
                  </a:schemeClr>
                </a:solidFill>
              </a:defRPr>
            </a:lvl1pPr>
            <a:lvl5pPr>
              <a:defRPr/>
            </a:lvl5pPr>
          </a:lstStyle>
          <a:p>
            <a:pPr lvl="0"/>
            <a:r>
              <a:rPr lang="en-US"/>
              <a:t>Image credit </a:t>
            </a:r>
          </a:p>
        </p:txBody>
      </p:sp>
    </p:spTree>
    <p:extLst>
      <p:ext uri="{BB962C8B-B14F-4D97-AF65-F5344CB8AC3E}">
        <p14:creationId xmlns:p14="http://schemas.microsoft.com/office/powerpoint/2010/main" val="2357205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30FA67C1-F7DE-4541-9383-BC2E44489F32}"/>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3238500" y="4537995"/>
            <a:ext cx="11811000" cy="1211010"/>
          </a:xfrm>
          <a:prstGeom prst="rect">
            <a:avLst/>
          </a:prstGeom>
        </p:spPr>
      </p:pic>
      <p:sp>
        <p:nvSpPr>
          <p:cNvPr id="3" name="Text Placeholder 2">
            <a:extLst>
              <a:ext uri="{FF2B5EF4-FFF2-40B4-BE49-F238E27FC236}">
                <a16:creationId xmlns:a16="http://schemas.microsoft.com/office/drawing/2014/main" id="{A25A22C1-D8F5-4786-9740-69D95B250F69}"/>
              </a:ext>
            </a:extLst>
          </p:cNvPr>
          <p:cNvSpPr>
            <a:spLocks noGrp="1"/>
          </p:cNvSpPr>
          <p:nvPr>
            <p:ph type="body" sz="quarter" idx="10" hasCustomPrompt="1"/>
          </p:nvPr>
        </p:nvSpPr>
        <p:spPr>
          <a:xfrm>
            <a:off x="368300" y="8997623"/>
            <a:ext cx="17551400" cy="374650"/>
          </a:xfrm>
        </p:spPr>
        <p:txBody>
          <a:bodyPr anchor="b">
            <a:noAutofit/>
          </a:bodyPr>
          <a:lstStyle>
            <a:lvl1pPr marL="0" indent="0">
              <a:buNone/>
              <a:defRPr lang="en-US" sz="1200" kern="1200" dirty="0">
                <a:solidFill>
                  <a:schemeClr val="bg1">
                    <a:lumMod val="65000"/>
                  </a:schemeClr>
                </a:solidFill>
                <a:latin typeface="+mn-lt"/>
                <a:ea typeface="+mn-ea"/>
                <a:cs typeface="+mn-cs"/>
              </a:defRPr>
            </a:lvl1pPr>
          </a:lstStyle>
          <a:p>
            <a:pPr lvl="0"/>
            <a:r>
              <a:rPr lang="en-US" dirty="0"/>
              <a:t>Add specific disclaimers for products/services referenced in this presentation here.</a:t>
            </a:r>
          </a:p>
        </p:txBody>
      </p:sp>
      <p:sp>
        <p:nvSpPr>
          <p:cNvPr id="4" name="TextBox 3">
            <a:extLst>
              <a:ext uri="{FF2B5EF4-FFF2-40B4-BE49-F238E27FC236}">
                <a16:creationId xmlns:a16="http://schemas.microsoft.com/office/drawing/2014/main" id="{0B92AFF1-3A65-4865-9263-DF415AAE84C6}"/>
              </a:ext>
            </a:extLst>
          </p:cNvPr>
          <p:cNvSpPr txBox="1"/>
          <p:nvPr userDrawn="1"/>
        </p:nvSpPr>
        <p:spPr>
          <a:xfrm>
            <a:off x="368300" y="9410700"/>
            <a:ext cx="17551404" cy="6096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65000"/>
                  </a:schemeClr>
                </a:solidFill>
              </a:rPr>
              <a:t>Autodesk and the Autodesk logo are registered trademarks or trademarks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p>
          <a:p>
            <a:pPr>
              <a:lnSpc>
                <a:spcPct val="90000"/>
              </a:lnSpc>
              <a:spcBef>
                <a:spcPts val="600"/>
              </a:spcBef>
            </a:pPr>
            <a:r>
              <a:rPr lang="en-US" sz="1200" dirty="0">
                <a:solidFill>
                  <a:schemeClr val="bg1">
                    <a:lumMod val="65000"/>
                  </a:schemeClr>
                </a:solidFill>
              </a:rPr>
              <a:t>© </a:t>
            </a:r>
            <a:fld id="{D7685BFE-E355-4955-A651-C86618A915FB}" type="datetimeyyyy">
              <a:rPr lang="en-US" sz="1200" smtClean="0">
                <a:solidFill>
                  <a:schemeClr val="bg1">
                    <a:lumMod val="65000"/>
                  </a:schemeClr>
                </a:solidFill>
              </a:rPr>
              <a:pPr>
                <a:lnSpc>
                  <a:spcPct val="90000"/>
                </a:lnSpc>
                <a:spcBef>
                  <a:spcPts val="600"/>
                </a:spcBef>
              </a:pPr>
              <a:t>2026</a:t>
            </a:fld>
            <a:r>
              <a:rPr lang="en-US" sz="1200" dirty="0">
                <a:solidFill>
                  <a:schemeClr val="bg1">
                    <a:lumMod val="65000"/>
                  </a:schemeClr>
                </a:solidFill>
              </a:rPr>
              <a:t> Autodesk. All rights reserved.</a:t>
            </a:r>
          </a:p>
        </p:txBody>
      </p:sp>
    </p:spTree>
    <p:extLst>
      <p:ext uri="{BB962C8B-B14F-4D97-AF65-F5344CB8AC3E}">
        <p14:creationId xmlns:p14="http://schemas.microsoft.com/office/powerpoint/2010/main" val="10434270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B">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579C492-4237-4928-8DC6-BACCE812C0D4}"/>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7200" dirty="0"/>
          </a:p>
        </p:txBody>
      </p:sp>
      <p:sp>
        <p:nvSpPr>
          <p:cNvPr id="9" name="Picture Placeholder 8">
            <a:extLst>
              <a:ext uri="{FF2B5EF4-FFF2-40B4-BE49-F238E27FC236}">
                <a16:creationId xmlns:a16="http://schemas.microsoft.com/office/drawing/2014/main" id="{8767468D-C3AF-4D62-842C-65B92F584E23}"/>
              </a:ext>
              <a:ext uri="{C183D7F6-B498-43B3-948B-1728B52AA6E4}">
                <adec:decorative xmlns:adec="http://schemas.microsoft.com/office/drawing/2017/decorative" val="1"/>
              </a:ext>
            </a:extLst>
          </p:cNvPr>
          <p:cNvSpPr>
            <a:spLocks noGrp="1"/>
          </p:cNvSpPr>
          <p:nvPr>
            <p:ph type="pic" sz="quarter" idx="13"/>
          </p:nvPr>
        </p:nvSpPr>
        <p:spPr>
          <a:xfrm>
            <a:off x="0" y="0"/>
            <a:ext cx="18288000" cy="10287000"/>
          </a:xfrm>
          <a:solidFill>
            <a:schemeClr val="bg1">
              <a:lumMod val="85000"/>
            </a:schemeClr>
          </a:solidFill>
        </p:spPr>
        <p:txBody>
          <a:bodyPr/>
          <a:lstStyle>
            <a:lvl1pPr marL="0" indent="0">
              <a:buNone/>
              <a:defRPr/>
            </a:lvl1pPr>
          </a:lstStyle>
          <a:p>
            <a:r>
              <a:rPr lang="en-US"/>
              <a:t>Click icon to add picture</a:t>
            </a:r>
            <a:endParaRPr lang="en-US" dirty="0"/>
          </a:p>
        </p:txBody>
      </p:sp>
      <p:cxnSp>
        <p:nvCxnSpPr>
          <p:cNvPr id="12" name="Straight Connector 11">
            <a:extLst>
              <a:ext uri="{FF2B5EF4-FFF2-40B4-BE49-F238E27FC236}">
                <a16:creationId xmlns:a16="http://schemas.microsoft.com/office/drawing/2014/main" id="{AE71A526-8474-4E5D-BEB1-1C220ED5E34D}"/>
              </a:ext>
              <a:ext uri="{C183D7F6-B498-43B3-948B-1728B52AA6E4}">
                <adec:decorative xmlns:adec="http://schemas.microsoft.com/office/drawing/2017/decorative" val="1"/>
              </a:ext>
            </a:extLst>
          </p:cNvPr>
          <p:cNvCxnSpPr>
            <a:cxnSpLocks/>
          </p:cNvCxnSpPr>
          <p:nvPr userDrawn="1"/>
        </p:nvCxnSpPr>
        <p:spPr>
          <a:xfrm flipH="1">
            <a:off x="3882958" y="7360214"/>
            <a:ext cx="26352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7" name="Graphic 16">
            <a:extLst>
              <a:ext uri="{FF2B5EF4-FFF2-40B4-BE49-F238E27FC236}">
                <a16:creationId xmlns:a16="http://schemas.microsoft.com/office/drawing/2014/main" id="{BD8830E4-3594-418C-9C27-19BFC88B5482}"/>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4916202" y="730250"/>
            <a:ext cx="2635200" cy="270192"/>
          </a:xfrm>
          <a:prstGeom prst="rect">
            <a:avLst/>
          </a:prstGeom>
        </p:spPr>
      </p:pic>
      <p:sp>
        <p:nvSpPr>
          <p:cNvPr id="23" name="Graphic 31">
            <a:extLst>
              <a:ext uri="{FF2B5EF4-FFF2-40B4-BE49-F238E27FC236}">
                <a16:creationId xmlns:a16="http://schemas.microsoft.com/office/drawing/2014/main" id="{0D47106D-EEFE-45DB-AC12-22D7A8D52D88}"/>
              </a:ext>
              <a:ext uri="{C183D7F6-B498-43B3-948B-1728B52AA6E4}">
                <adec:decorative xmlns:adec="http://schemas.microsoft.com/office/drawing/2017/decorative" val="1"/>
              </a:ext>
            </a:extLst>
          </p:cNvPr>
          <p:cNvSpPr/>
          <p:nvPr userDrawn="1"/>
        </p:nvSpPr>
        <p:spPr>
          <a:xfrm>
            <a:off x="733494" y="3740152"/>
            <a:ext cx="2632200" cy="1800224"/>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endParaRPr lang="en-US" sz="7200" dirty="0"/>
          </a:p>
        </p:txBody>
      </p:sp>
      <p:sp>
        <p:nvSpPr>
          <p:cNvPr id="15" name="Source Placeholder 4">
            <a:extLst>
              <a:ext uri="{FF2B5EF4-FFF2-40B4-BE49-F238E27FC236}">
                <a16:creationId xmlns:a16="http://schemas.microsoft.com/office/drawing/2014/main" id="{7174F5EA-3D27-4D2B-94E4-C87BF417CF19}"/>
              </a:ext>
              <a:ext uri="{C183D7F6-B498-43B3-948B-1728B52AA6E4}">
                <adec:decorative xmlns:adec="http://schemas.microsoft.com/office/drawing/2017/decorative" val="1"/>
              </a:ext>
            </a:extLst>
          </p:cNvPr>
          <p:cNvSpPr>
            <a:spLocks noGrp="1"/>
          </p:cNvSpPr>
          <p:nvPr>
            <p:ph type="body" sz="quarter" idx="14" hasCustomPrompt="1"/>
          </p:nvPr>
        </p:nvSpPr>
        <p:spPr>
          <a:xfrm>
            <a:off x="9144000" y="9847871"/>
            <a:ext cx="8770820" cy="184666"/>
          </a:xfrm>
        </p:spPr>
        <p:txBody>
          <a:bodyPr wrap="square" lIns="0" tIns="0" rIns="0" bIns="0" anchor="b">
            <a:spAutoFit/>
          </a:bodyPr>
          <a:lstStyle>
            <a:lvl1pPr marL="0" indent="0" algn="r">
              <a:buNone/>
              <a:defRPr sz="1200">
                <a:solidFill>
                  <a:schemeClr val="bg1">
                    <a:lumMod val="50000"/>
                  </a:schemeClr>
                </a:solidFill>
              </a:defRPr>
            </a:lvl1pPr>
            <a:lvl5pPr>
              <a:defRPr/>
            </a:lvl5pPr>
          </a:lstStyle>
          <a:p>
            <a:pPr lvl="0"/>
            <a:r>
              <a:rPr lang="en-US"/>
              <a:t>Image credit </a:t>
            </a:r>
          </a:p>
        </p:txBody>
      </p:sp>
      <p:sp>
        <p:nvSpPr>
          <p:cNvPr id="3" name="Subtitle 2"/>
          <p:cNvSpPr>
            <a:spLocks noGrp="1"/>
          </p:cNvSpPr>
          <p:nvPr>
            <p:ph type="subTitle" idx="1"/>
          </p:nvPr>
        </p:nvSpPr>
        <p:spPr>
          <a:xfrm>
            <a:off x="3882959" y="5923204"/>
            <a:ext cx="13668442" cy="498598"/>
          </a:xfrm>
        </p:spPr>
        <p:txBody>
          <a:bodyPr vert="horz" wrap="square" lIns="0" tIns="0" rIns="0" bIns="0" rtlCol="0">
            <a:spAutoFit/>
          </a:bodyPr>
          <a:lstStyle>
            <a:lvl1pPr marL="0" indent="0">
              <a:buNone/>
              <a:defRPr lang="en-US" sz="3600" dirty="0"/>
            </a:lvl1pPr>
          </a:lstStyle>
          <a:p>
            <a:pPr marL="457200" marR="0" lvl="0" indent="-457200" algn="l" defTabSz="1371600" rtl="0" eaLnBrk="1" fontAlgn="auto" latinLnBrk="0" hangingPunct="1">
              <a:lnSpc>
                <a:spcPct val="90000"/>
              </a:lnSpc>
              <a:spcBef>
                <a:spcPts val="4000"/>
              </a:spcBef>
              <a:spcAft>
                <a:spcPts val="0"/>
              </a:spcAft>
              <a:buClr>
                <a:schemeClr val="tx2"/>
              </a:buClr>
              <a:buSzTx/>
              <a:tabLst/>
              <a:defRPr/>
            </a:pPr>
            <a:r>
              <a:rPr lang="en-US"/>
              <a:t>Click to edit Master subtitle style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3882958" y="7796406"/>
            <a:ext cx="7680964" cy="430888"/>
          </a:xfrm>
        </p:spPr>
        <p:txBody>
          <a:bodyPr wrap="square">
            <a:spAutoFit/>
          </a:bodyPr>
          <a:lstStyle>
            <a:lvl1pPr marL="0" indent="0">
              <a:buNone/>
              <a:defRPr sz="2800"/>
            </a:lvl1pPr>
          </a:lstStyle>
          <a:p>
            <a:pPr lvl="0"/>
            <a:r>
              <a:rPr lang="en-US"/>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3882958" y="8222781"/>
            <a:ext cx="7680964" cy="338554"/>
          </a:xfrm>
        </p:spPr>
        <p:txBody>
          <a:bodyPr wrap="square">
            <a:spAutoFit/>
          </a:bodyPr>
          <a:lstStyle>
            <a:lvl1pPr marL="0" indent="0">
              <a:buNone/>
              <a:defRPr sz="2200"/>
            </a:lvl1pPr>
          </a:lstStyle>
          <a:p>
            <a:pPr lvl="0"/>
            <a:r>
              <a:rPr lang="en-US"/>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a:xfrm>
            <a:off x="368301" y="9473274"/>
            <a:ext cx="8772526" cy="304800"/>
          </a:xfrm>
        </p:spPr>
        <p:txBody>
          <a:bodyPr/>
          <a:lstStyle>
            <a:lvl1pPr algn="l">
              <a:defRPr>
                <a:solidFill>
                  <a:schemeClr val="bg1">
                    <a:lumMod val="50000"/>
                  </a:schemeClr>
                </a:solidFill>
              </a:defRPr>
            </a:lvl1pPr>
          </a:lstStyle>
          <a:p>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1" y="9727736"/>
            <a:ext cx="8772526" cy="3048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50000"/>
                  </a:schemeClr>
                </a:solidFill>
              </a:rPr>
              <a:t>© </a:t>
            </a:r>
            <a:fld id="{EAD5FACD-C283-4FF3-BBD1-122C8E24DE05}" type="datetimeyyyy">
              <a:rPr lang="en-US" sz="1200" smtClean="0">
                <a:solidFill>
                  <a:schemeClr val="bg1">
                    <a:lumMod val="50000"/>
                  </a:schemeClr>
                </a:solidFill>
              </a:rPr>
              <a:pPr>
                <a:lnSpc>
                  <a:spcPct val="90000"/>
                </a:lnSpc>
                <a:spcBef>
                  <a:spcPts val="600"/>
                </a:spcBef>
              </a:pPr>
              <a:t>2026</a:t>
            </a:fld>
            <a:r>
              <a:rPr lang="en-US" sz="1200" dirty="0">
                <a:solidFill>
                  <a:schemeClr val="bg1">
                    <a:lumMod val="50000"/>
                  </a:schemeClr>
                </a:solidFill>
              </a:rPr>
              <a:t> Autodesk. All rights reserved.</a:t>
            </a:r>
          </a:p>
        </p:txBody>
      </p:sp>
      <p:sp>
        <p:nvSpPr>
          <p:cNvPr id="16" name="Title 1">
            <a:extLst>
              <a:ext uri="{FF2B5EF4-FFF2-40B4-BE49-F238E27FC236}">
                <a16:creationId xmlns:a16="http://schemas.microsoft.com/office/drawing/2014/main" id="{1874137C-A765-47B1-B0B1-10D06AF6D0AB}"/>
              </a:ext>
            </a:extLst>
          </p:cNvPr>
          <p:cNvSpPr>
            <a:spLocks noGrp="1"/>
          </p:cNvSpPr>
          <p:nvPr>
            <p:ph type="title" hasCustomPrompt="1"/>
          </p:nvPr>
        </p:nvSpPr>
        <p:spPr>
          <a:xfrm>
            <a:off x="3882958" y="3512884"/>
            <a:ext cx="13668440" cy="2217600"/>
          </a:xfrm>
        </p:spPr>
        <p:txBody>
          <a:bodyPr anchor="b"/>
          <a:lstStyle>
            <a:lvl1pPr>
              <a:lnSpc>
                <a:spcPct val="90000"/>
              </a:lnSpc>
              <a:defRPr sz="8000" b="1" i="0">
                <a:latin typeface="+mj-lt"/>
              </a:defRPr>
            </a:lvl1pPr>
          </a:lstStyle>
          <a:p>
            <a:r>
              <a:rPr lang="en-US" dirty="0"/>
              <a:t>Presentation title can extend to two lines</a:t>
            </a:r>
          </a:p>
        </p:txBody>
      </p:sp>
    </p:spTree>
    <p:extLst>
      <p:ext uri="{BB962C8B-B14F-4D97-AF65-F5344CB8AC3E}">
        <p14:creationId xmlns:p14="http://schemas.microsoft.com/office/powerpoint/2010/main" val="1506084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B">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3BBD940-C0AC-42F5-919E-FDED7E6BBB10}"/>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7200" dirty="0"/>
          </a:p>
        </p:txBody>
      </p:sp>
      <p:sp>
        <p:nvSpPr>
          <p:cNvPr id="5" name="Picture Placeholder 8">
            <a:extLst>
              <a:ext uri="{FF2B5EF4-FFF2-40B4-BE49-F238E27FC236}">
                <a16:creationId xmlns:a16="http://schemas.microsoft.com/office/drawing/2014/main" id="{06C59638-1931-40DB-B64F-E0F2DCD9BA23}"/>
              </a:ext>
              <a:ext uri="{C183D7F6-B498-43B3-948B-1728B52AA6E4}">
                <adec:decorative xmlns:adec="http://schemas.microsoft.com/office/drawing/2017/decorative" val="1"/>
              </a:ext>
            </a:extLst>
          </p:cNvPr>
          <p:cNvSpPr>
            <a:spLocks noGrp="1"/>
          </p:cNvSpPr>
          <p:nvPr>
            <p:ph type="pic" sz="quarter" idx="13"/>
          </p:nvPr>
        </p:nvSpPr>
        <p:spPr>
          <a:xfrm>
            <a:off x="0" y="0"/>
            <a:ext cx="18288000" cy="10287000"/>
          </a:xfrm>
          <a:solidFill>
            <a:schemeClr val="bg1">
              <a:lumMod val="85000"/>
            </a:schemeClr>
          </a:solidFill>
        </p:spPr>
        <p:txBody>
          <a:bodyPr/>
          <a:lstStyle>
            <a:lvl1pPr marL="0" indent="0">
              <a:buNone/>
              <a:defRPr/>
            </a:lvl1pPr>
          </a:lstStyle>
          <a:p>
            <a:r>
              <a:rPr lang="en-US"/>
              <a:t>Click icon to add picture</a:t>
            </a:r>
            <a:endParaRPr lang="en-US" dirty="0"/>
          </a:p>
        </p:txBody>
      </p:sp>
      <p:sp>
        <p:nvSpPr>
          <p:cNvPr id="12" name="Graphic 31">
            <a:extLst>
              <a:ext uri="{FF2B5EF4-FFF2-40B4-BE49-F238E27FC236}">
                <a16:creationId xmlns:a16="http://schemas.microsoft.com/office/drawing/2014/main" id="{CCAE7F29-2806-4B09-B264-109F01E4225C}"/>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endParaRPr lang="en-US" sz="7200" dirty="0"/>
          </a:p>
        </p:txBody>
      </p:sp>
      <p:sp>
        <p:nvSpPr>
          <p:cNvPr id="8" name="Source Placeholder 4">
            <a:extLst>
              <a:ext uri="{FF2B5EF4-FFF2-40B4-BE49-F238E27FC236}">
                <a16:creationId xmlns:a16="http://schemas.microsoft.com/office/drawing/2014/main" id="{34633426-AD31-4A24-843F-ABC63DD91391}"/>
              </a:ext>
              <a:ext uri="{C183D7F6-B498-43B3-948B-1728B52AA6E4}">
                <adec:decorative xmlns:adec="http://schemas.microsoft.com/office/drawing/2017/decorative" val="1"/>
              </a:ext>
            </a:extLst>
          </p:cNvPr>
          <p:cNvSpPr>
            <a:spLocks noGrp="1"/>
          </p:cNvSpPr>
          <p:nvPr>
            <p:ph type="body" sz="quarter" idx="14" hasCustomPrompt="1"/>
          </p:nvPr>
        </p:nvSpPr>
        <p:spPr>
          <a:xfrm>
            <a:off x="373180" y="9835635"/>
            <a:ext cx="8770820" cy="184666"/>
          </a:xfrm>
        </p:spPr>
        <p:txBody>
          <a:bodyPr wrap="square" lIns="0" tIns="0" rIns="0" bIns="0" anchor="b">
            <a:spAutoFit/>
          </a:bodyPr>
          <a:lstStyle>
            <a:lvl1pPr marL="0" indent="0" algn="l">
              <a:buNone/>
              <a:defRPr sz="1200">
                <a:solidFill>
                  <a:schemeClr val="bg1">
                    <a:lumMod val="50000"/>
                  </a:schemeClr>
                </a:solidFill>
              </a:defRPr>
            </a:lvl1pPr>
            <a:lvl5pPr>
              <a:defRPr/>
            </a:lvl5pPr>
          </a:lstStyle>
          <a:p>
            <a:pPr lvl="0"/>
            <a:r>
              <a:rPr lang="en-US"/>
              <a:t>Image credit </a:t>
            </a:r>
          </a:p>
        </p:txBody>
      </p:sp>
      <p:sp>
        <p:nvSpPr>
          <p:cNvPr id="10" name="Text Placeholder 2">
            <a:extLst>
              <a:ext uri="{FF2B5EF4-FFF2-40B4-BE49-F238E27FC236}">
                <a16:creationId xmlns:a16="http://schemas.microsoft.com/office/drawing/2014/main" id="{F76B059C-68C7-4BA1-865C-0BBBAB62CC5B}"/>
              </a:ext>
            </a:extLst>
          </p:cNvPr>
          <p:cNvSpPr>
            <a:spLocks noGrp="1"/>
          </p:cNvSpPr>
          <p:nvPr>
            <p:ph type="body" idx="1"/>
          </p:nvPr>
        </p:nvSpPr>
        <p:spPr>
          <a:xfrm>
            <a:off x="1474790" y="5944013"/>
            <a:ext cx="11379200" cy="498598"/>
          </a:xfrm>
        </p:spPr>
        <p:txBody>
          <a:bodyPr>
            <a:spAutoFit/>
          </a:bodyPr>
          <a:lstStyle>
            <a:lvl1pPr marL="0" indent="0">
              <a:lnSpc>
                <a:spcPct val="90000"/>
              </a:lnSpc>
              <a:buNone/>
              <a:defRPr sz="3600">
                <a:solidFill>
                  <a:schemeClr val="tx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
        <p:nvSpPr>
          <p:cNvPr id="14" name="Title 1">
            <a:extLst>
              <a:ext uri="{FF2B5EF4-FFF2-40B4-BE49-F238E27FC236}">
                <a16:creationId xmlns:a16="http://schemas.microsoft.com/office/drawing/2014/main" id="{2E048146-7050-4EA9-8965-542AC2BF9777}"/>
              </a:ext>
            </a:extLst>
          </p:cNvPr>
          <p:cNvSpPr>
            <a:spLocks noGrp="1"/>
          </p:cNvSpPr>
          <p:nvPr>
            <p:ph type="title" hasCustomPrompt="1"/>
          </p:nvPr>
        </p:nvSpPr>
        <p:spPr>
          <a:xfrm>
            <a:off x="1474790" y="3529750"/>
            <a:ext cx="13668440" cy="2217600"/>
          </a:xfrm>
        </p:spPr>
        <p:txBody>
          <a:bodyPr anchor="b"/>
          <a:lstStyle>
            <a:lvl1pPr>
              <a:lnSpc>
                <a:spcPct val="90000"/>
              </a:lnSpc>
              <a:defRPr sz="8000" b="1" i="0">
                <a:latin typeface="+mj-lt"/>
              </a:defRPr>
            </a:lvl1pPr>
          </a:lstStyle>
          <a:p>
            <a:r>
              <a:rPr lang="en-US" dirty="0"/>
              <a:t>Divider title can</a:t>
            </a:r>
            <a:br>
              <a:rPr lang="en-US" dirty="0"/>
            </a:br>
            <a:r>
              <a:rPr lang="en-US" dirty="0"/>
              <a:t>extend to two lines</a:t>
            </a:r>
          </a:p>
        </p:txBody>
      </p:sp>
    </p:spTree>
    <p:extLst>
      <p:ext uri="{BB962C8B-B14F-4D97-AF65-F5344CB8AC3E}">
        <p14:creationId xmlns:p14="http://schemas.microsoft.com/office/powerpoint/2010/main" val="1330751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16814040" cy="7178040"/>
          </a:xfrm>
        </p:spPr>
        <p:txBody>
          <a:bodyPr/>
          <a:lstStyle>
            <a:lvl1pPr>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F3D827C1-A154-4A9B-B685-48DFB0F8FC25}"/>
              </a:ext>
            </a:extLst>
          </p:cNvPr>
          <p:cNvSpPr>
            <a:spLocks noGrp="1"/>
          </p:cNvSpPr>
          <p:nvPr>
            <p:ph type="title" hasCustomPrompt="1"/>
          </p:nvPr>
        </p:nvSpPr>
        <p:spPr/>
        <p:txBody>
          <a:bodyPr/>
          <a:lstStyle>
            <a:lvl1pPr>
              <a:defRPr/>
            </a:lvl1pPr>
          </a:lstStyle>
          <a:p>
            <a:r>
              <a:rPr lang="en-US" dirty="0"/>
              <a:t>Learning Objectives</a:t>
            </a:r>
          </a:p>
        </p:txBody>
      </p:sp>
    </p:spTree>
    <p:extLst>
      <p:ext uri="{BB962C8B-B14F-4D97-AF65-F5344CB8AC3E}">
        <p14:creationId xmlns:p14="http://schemas.microsoft.com/office/powerpoint/2010/main" val="114857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50E09302-A0C4-445D-BF16-53CD11E35311}"/>
              </a:ext>
            </a:extLst>
          </p:cNvPr>
          <p:cNvSpPr>
            <a:spLocks noGrp="1"/>
          </p:cNvSpPr>
          <p:nvPr>
            <p:ph type="body" sz="quarter" idx="13" hasCustomPrompt="1"/>
          </p:nvPr>
        </p:nvSpPr>
        <p:spPr>
          <a:xfrm>
            <a:off x="736980" y="1558927"/>
            <a:ext cx="16814040" cy="492442"/>
          </a:xfrm>
        </p:spPr>
        <p:txBody>
          <a:bodyPr wrap="square" tIns="0">
            <a:spAutoFit/>
          </a:bodyPr>
          <a:lstStyle>
            <a:lvl1pPr marL="0" indent="0">
              <a:buNone/>
              <a:defRPr sz="3200" b="1"/>
            </a:lvl1pPr>
          </a:lstStyle>
          <a:p>
            <a:pPr lvl="0"/>
            <a:r>
              <a:rPr lang="en-US"/>
              <a:t>Subtitle if needed</a:t>
            </a:r>
          </a:p>
        </p:txBody>
      </p:sp>
      <p:sp>
        <p:nvSpPr>
          <p:cNvPr id="5" name="Content Placeholder 2">
            <a:extLst>
              <a:ext uri="{FF2B5EF4-FFF2-40B4-BE49-F238E27FC236}">
                <a16:creationId xmlns:a16="http://schemas.microsoft.com/office/drawing/2014/main" id="{36D2746D-0340-4A15-96B1-30ACF62C6B8F}"/>
              </a:ext>
            </a:extLst>
          </p:cNvPr>
          <p:cNvSpPr>
            <a:spLocks noGrp="1"/>
          </p:cNvSpPr>
          <p:nvPr>
            <p:ph idx="1"/>
          </p:nvPr>
        </p:nvSpPr>
        <p:spPr>
          <a:xfrm>
            <a:off x="736980" y="2377440"/>
            <a:ext cx="16814040" cy="7178040"/>
          </a:xfrm>
        </p:spPr>
        <p:txBody>
          <a:bodyPr/>
          <a:lstStyle>
            <a:lvl1pPr marL="457200" indent="-457200">
              <a:buFont typeface="Artifakt ElementOfc" panose="020B0504010101010104" pitchFamily="34" charset="0"/>
              <a:buChar char=" "/>
              <a:defRPr b="1"/>
            </a:lvl1pPr>
            <a:lvl2pPr marL="920750" indent="-463550">
              <a:buFont typeface="Artifakt ElementOfc" panose="020B0504010101010104" pitchFamily="34" charset="0"/>
              <a:buChar char=" "/>
              <a:defRPr/>
            </a:lvl2pPr>
            <a:lvl3pPr marL="1428750" indent="-514350">
              <a:buFont typeface="Artifakt ElementOfc" panose="020B0504010101010104" pitchFamily="34" charset="0"/>
              <a:buChar char=" "/>
              <a:defRPr/>
            </a:lvl3pPr>
          </a:lstStyle>
          <a:p>
            <a:pPr lvl="0"/>
            <a:r>
              <a:rPr lang="en-US" dirty="0"/>
              <a:t>Click to edit Master text styles</a:t>
            </a:r>
          </a:p>
          <a:p>
            <a:pPr lvl="1"/>
            <a:r>
              <a:rPr lang="en-US" dirty="0"/>
              <a:t>Second level</a:t>
            </a:r>
          </a:p>
          <a:p>
            <a:pPr lvl="2"/>
            <a:r>
              <a:rPr lang="en-US" dirty="0"/>
              <a:t>Third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B53F5FD0-33B7-4B22-B2E7-D7C5A3AD69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460059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 2 Column">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81403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2">
            <a:extLst>
              <a:ext uri="{FF2B5EF4-FFF2-40B4-BE49-F238E27FC236}">
                <a16:creationId xmlns:a16="http://schemas.microsoft.com/office/drawing/2014/main" id="{B02560BD-FF7E-43D5-95BA-1D2D492F2E93}"/>
              </a:ext>
            </a:extLst>
          </p:cNvPr>
          <p:cNvSpPr>
            <a:spLocks noGrp="1"/>
          </p:cNvSpPr>
          <p:nvPr>
            <p:ph idx="11"/>
          </p:nvPr>
        </p:nvSpPr>
        <p:spPr>
          <a:xfrm>
            <a:off x="9411080" y="2377440"/>
            <a:ext cx="81403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AB6B8D3B-32FF-45CF-8B27-0FFD6F05C29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371263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6980" y="731521"/>
            <a:ext cx="16814040" cy="775597"/>
          </a:xfrm>
          <a:prstGeom prst="rect">
            <a:avLst/>
          </a:prstGeom>
        </p:spPr>
        <p:txBody>
          <a:bodyPr vert="horz" wrap="square" lIns="0" tIns="0" rIns="0" bIns="0" rtlCol="0" anchor="t" anchorCtr="0">
            <a:spAutoFit/>
          </a:bodyPr>
          <a:lstStyle/>
          <a:p>
            <a:r>
              <a:rPr lang="en-US" dirty="0"/>
              <a:t>Learning Objectives</a:t>
            </a:r>
          </a:p>
        </p:txBody>
      </p:sp>
      <p:sp>
        <p:nvSpPr>
          <p:cNvPr id="3" name="Text Placeholder 2"/>
          <p:cNvSpPr>
            <a:spLocks noGrp="1"/>
          </p:cNvSpPr>
          <p:nvPr>
            <p:ph type="body" idx="1"/>
          </p:nvPr>
        </p:nvSpPr>
        <p:spPr>
          <a:xfrm>
            <a:off x="736980" y="2377440"/>
            <a:ext cx="16814040" cy="717804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3"/>
          <p:cNvSpPr>
            <a:spLocks noGrp="1"/>
          </p:cNvSpPr>
          <p:nvPr>
            <p:ph type="ftr" sz="quarter" idx="3"/>
          </p:nvPr>
        </p:nvSpPr>
        <p:spPr>
          <a:xfrm>
            <a:off x="9144001" y="9715500"/>
            <a:ext cx="8772526" cy="304800"/>
          </a:xfrm>
          <a:prstGeom prst="rect">
            <a:avLst/>
          </a:prstGeom>
        </p:spPr>
        <p:txBody>
          <a:bodyPr vert="horz" lIns="0" tIns="0" rIns="0" bIns="0" rtlCol="0" anchor="b"/>
          <a:lstStyle>
            <a:lvl1pPr algn="r">
              <a:defRPr sz="1200">
                <a:solidFill>
                  <a:schemeClr val="bg1">
                    <a:lumMod val="65000"/>
                  </a:schemeClr>
                </a:solidFill>
              </a:defRPr>
            </a:lvl1pPr>
          </a:lstStyle>
          <a:p>
            <a:endParaRPr lang="en-US" dirty="0"/>
          </a:p>
        </p:txBody>
      </p:sp>
    </p:spTree>
    <p:extLst>
      <p:ext uri="{BB962C8B-B14F-4D97-AF65-F5344CB8AC3E}">
        <p14:creationId xmlns:p14="http://schemas.microsoft.com/office/powerpoint/2010/main" val="1519946592"/>
      </p:ext>
    </p:extLst>
  </p:cSld>
  <p:clrMap bg1="lt1" tx1="dk1" bg2="lt2" tx2="dk2" accent1="accent1" accent2="accent2" accent3="accent3" accent4="accent4" accent5="accent5" accent6="accent6" hlink="hlink" folHlink="folHlink"/>
  <p:sldLayoutIdLst>
    <p:sldLayoutId id="2147483662" r:id="rId1"/>
    <p:sldLayoutId id="2147483664" r:id="rId2"/>
    <p:sldLayoutId id="2147483690" r:id="rId3"/>
    <p:sldLayoutId id="2147483691" r:id="rId4"/>
    <p:sldLayoutId id="2147483675" r:id="rId5"/>
    <p:sldLayoutId id="2147483676" r:id="rId6"/>
    <p:sldLayoutId id="2147483680" r:id="rId7"/>
    <p:sldLayoutId id="2147483681" r:id="rId8"/>
    <p:sldLayoutId id="2147483685" r:id="rId9"/>
    <p:sldLayoutId id="2147483686" r:id="rId10"/>
    <p:sldLayoutId id="2147483682" r:id="rId11"/>
    <p:sldLayoutId id="2147483692" r:id="rId12"/>
    <p:sldLayoutId id="2147483683" r:id="rId13"/>
    <p:sldLayoutId id="2147483684" r:id="rId14"/>
    <p:sldLayoutId id="2147483694" r:id="rId15"/>
    <p:sldLayoutId id="2147483667" r:id="rId16"/>
    <p:sldLayoutId id="2147483673" r:id="rId17"/>
    <p:sldLayoutId id="2147483659" r:id="rId18"/>
    <p:sldLayoutId id="2147483693" r:id="rId19"/>
    <p:sldLayoutId id="2147483688" r:id="rId20"/>
    <p:sldLayoutId id="2147483689" r:id="rId21"/>
    <p:sldLayoutId id="2147483674" r:id="rId22"/>
    <p:sldLayoutId id="2147483687" r:id="rId23"/>
    <p:sldLayoutId id="2147483669" r:id="rId24"/>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xStyles>
    <p:titleStyle>
      <a:lvl1pPr algn="l" defTabSz="1371600" rtl="0" eaLnBrk="1" latinLnBrk="0" hangingPunct="1">
        <a:lnSpc>
          <a:spcPct val="90000"/>
        </a:lnSpc>
        <a:spcBef>
          <a:spcPct val="0"/>
        </a:spcBef>
        <a:buNone/>
        <a:defRPr sz="5600" b="1" i="0" kern="1200">
          <a:solidFill>
            <a:schemeClr val="tx1"/>
          </a:solidFill>
          <a:latin typeface="+mj-lt"/>
          <a:ea typeface="+mj-ea"/>
          <a:cs typeface="+mj-cs"/>
        </a:defRPr>
      </a:lvl1pPr>
    </p:titleStyle>
    <p:bodyStyle>
      <a:lvl1pPr marL="457200" indent="-457200" algn="l" defTabSz="1371600" rtl="0" eaLnBrk="1" latinLnBrk="0" hangingPunct="1">
        <a:lnSpc>
          <a:spcPct val="100000"/>
        </a:lnSpc>
        <a:spcBef>
          <a:spcPts val="4000"/>
        </a:spcBef>
        <a:buClr>
          <a:schemeClr val="tx2"/>
        </a:buClr>
        <a:buFont typeface="Wingdings 2" panose="05020102010507070707" pitchFamily="18" charset="2"/>
        <a:buChar char=""/>
        <a:defRPr sz="3200" kern="1200">
          <a:solidFill>
            <a:schemeClr val="tx1"/>
          </a:solidFill>
          <a:latin typeface="+mn-lt"/>
          <a:ea typeface="+mn-ea"/>
          <a:cs typeface="+mn-cs"/>
        </a:defRPr>
      </a:lvl1pPr>
      <a:lvl2pPr marL="920750" indent="-463550" algn="l" defTabSz="1371600" rtl="0" eaLnBrk="1" latinLnBrk="0" hangingPunct="1">
        <a:lnSpc>
          <a:spcPct val="100000"/>
        </a:lnSpc>
        <a:spcBef>
          <a:spcPts val="1600"/>
        </a:spcBef>
        <a:buClr>
          <a:schemeClr val="tx2"/>
        </a:buClr>
        <a:buFont typeface="Courier New" panose="02070309020205020404" pitchFamily="49" charset="0"/>
        <a:buChar char="o"/>
        <a:defRPr sz="2800" kern="1200">
          <a:solidFill>
            <a:schemeClr val="tx1"/>
          </a:solidFill>
          <a:latin typeface="+mn-lt"/>
          <a:ea typeface="+mn-ea"/>
          <a:cs typeface="+mn-cs"/>
        </a:defRPr>
      </a:lvl2pPr>
      <a:lvl3pPr marL="1257300" indent="-342900" algn="l" defTabSz="1371600" rtl="0" eaLnBrk="1" latinLnBrk="0" hangingPunct="1">
        <a:lnSpc>
          <a:spcPct val="100000"/>
        </a:lnSpc>
        <a:spcBef>
          <a:spcPts val="1200"/>
        </a:spcBef>
        <a:buClr>
          <a:schemeClr val="tx2"/>
        </a:buClr>
        <a:buFont typeface="Arial" panose="020B0604020202020204" pitchFamily="34" charset="0"/>
        <a:buChar char="•"/>
        <a:defRPr sz="2400" kern="1200">
          <a:solidFill>
            <a:schemeClr val="tx1"/>
          </a:solidFill>
          <a:latin typeface="+mn-lt"/>
          <a:ea typeface="+mn-ea"/>
          <a:cs typeface="+mn-cs"/>
        </a:defRPr>
      </a:lvl3pPr>
      <a:lvl4pPr marL="1714500" indent="-342900" algn="l" defTabSz="1371600" rtl="0" eaLnBrk="1" latinLnBrk="0" hangingPunct="1">
        <a:lnSpc>
          <a:spcPct val="100000"/>
        </a:lnSpc>
        <a:spcBef>
          <a:spcPts val="1000"/>
        </a:spcBef>
        <a:buClr>
          <a:schemeClr val="tx2"/>
        </a:buClr>
        <a:buFont typeface="Arial" panose="020B0604020202020204" pitchFamily="34" charset="0"/>
        <a:buChar char="•"/>
        <a:defRPr sz="2200" kern="1200">
          <a:solidFill>
            <a:schemeClr val="tx1"/>
          </a:solidFill>
          <a:latin typeface="+mn-lt"/>
          <a:ea typeface="+mn-ea"/>
          <a:cs typeface="+mn-cs"/>
        </a:defRPr>
      </a:lvl4pPr>
      <a:lvl5pPr marL="2171700" indent="-342900" algn="l" defTabSz="1371600" rtl="0" eaLnBrk="1" latinLnBrk="0" hangingPunct="1">
        <a:lnSpc>
          <a:spcPct val="100000"/>
        </a:lnSpc>
        <a:spcBef>
          <a:spcPts val="800"/>
        </a:spcBef>
        <a:buClr>
          <a:schemeClr val="tx2"/>
        </a:buClr>
        <a:buFont typeface="Arial" panose="020B0604020202020204" pitchFamily="34" charset="0"/>
        <a:buChar char="•"/>
        <a:defRPr sz="22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5760" userDrawn="1">
          <p15:clr>
            <a:srgbClr val="A4A3A4"/>
          </p15:clr>
        </p15:guide>
        <p15:guide id="3" orient="horz" pos="460" userDrawn="1">
          <p15:clr>
            <a:srgbClr val="A4A3A4"/>
          </p15:clr>
        </p15:guide>
        <p15:guide id="4" orient="horz" pos="6120" userDrawn="1">
          <p15:clr>
            <a:srgbClr val="A4A3A4"/>
          </p15:clr>
        </p15:guide>
        <p15:guide id="5" pos="462" userDrawn="1">
          <p15:clr>
            <a:srgbClr val="A4A3A4"/>
          </p15:clr>
        </p15:guide>
        <p15:guide id="6" pos="11056" userDrawn="1">
          <p15:clr>
            <a:srgbClr val="A4A3A4"/>
          </p15:clr>
        </p15:guide>
        <p15:guide id="7" pos="232" userDrawn="1">
          <p15:clr>
            <a:srgbClr val="A4A3A4"/>
          </p15:clr>
        </p15:guide>
        <p15:guide id="8" orient="horz" pos="6312" userDrawn="1">
          <p15:clr>
            <a:srgbClr val="A4A3A4"/>
          </p15:clr>
        </p15:guide>
        <p15:guide id="9" pos="11286" userDrawn="1">
          <p15:clr>
            <a:srgbClr val="A4A3A4"/>
          </p15:clr>
        </p15:guide>
        <p15:guide id="10" orient="horz" pos="6022" userDrawn="1">
          <p15:clr>
            <a:srgbClr val="A4A3A4"/>
          </p15:clr>
        </p15:guide>
        <p15:guide id="11" orient="horz" pos="1496" userDrawn="1">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6980" y="731521"/>
            <a:ext cx="16814040" cy="797142"/>
          </a:xfrm>
          <a:prstGeom prst="rect">
            <a:avLst/>
          </a:prstGeom>
        </p:spPr>
        <p:txBody>
          <a:bodyPr vert="horz" wrap="square" lIns="0" tIns="0" rIns="0" bIns="0" rtlCol="0" anchor="t" anchorCtr="0">
            <a:spAutoFit/>
          </a:bodyPr>
          <a:lstStyle/>
          <a:p>
            <a:r>
              <a:rPr lang="en-US" dirty="0"/>
              <a:t>Click to edit Cert Master title style</a:t>
            </a:r>
          </a:p>
        </p:txBody>
      </p:sp>
      <p:sp>
        <p:nvSpPr>
          <p:cNvPr id="3" name="Text Placeholder 2"/>
          <p:cNvSpPr>
            <a:spLocks noGrp="1"/>
          </p:cNvSpPr>
          <p:nvPr>
            <p:ph type="body" idx="1"/>
          </p:nvPr>
        </p:nvSpPr>
        <p:spPr>
          <a:xfrm>
            <a:off x="736980" y="2377440"/>
            <a:ext cx="16814040" cy="717804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5" name="Footer Placeholder 3"/>
          <p:cNvSpPr>
            <a:spLocks noGrp="1"/>
          </p:cNvSpPr>
          <p:nvPr>
            <p:ph type="ftr" sz="quarter" idx="3"/>
          </p:nvPr>
        </p:nvSpPr>
        <p:spPr>
          <a:xfrm>
            <a:off x="9144001" y="9715500"/>
            <a:ext cx="8772526" cy="304800"/>
          </a:xfrm>
          <a:prstGeom prst="rect">
            <a:avLst/>
          </a:prstGeom>
        </p:spPr>
        <p:txBody>
          <a:bodyPr vert="horz" lIns="0" tIns="0" rIns="0" bIns="0" rtlCol="0" anchor="b"/>
          <a:lstStyle>
            <a:lvl1pPr algn="r">
              <a:defRPr sz="1200">
                <a:solidFill>
                  <a:schemeClr val="bg1">
                    <a:lumMod val="65000"/>
                  </a:schemeClr>
                </a:solidFill>
              </a:defRPr>
            </a:lvl1pPr>
          </a:lstStyle>
          <a:p>
            <a:endParaRPr lang="en-US" dirty="0"/>
          </a:p>
        </p:txBody>
      </p:sp>
    </p:spTree>
    <p:extLst>
      <p:ext uri="{BB962C8B-B14F-4D97-AF65-F5344CB8AC3E}">
        <p14:creationId xmlns:p14="http://schemas.microsoft.com/office/powerpoint/2010/main" val="3620896959"/>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 id="2147483713" r:id="rId18"/>
    <p:sldLayoutId id="2147483714" r:id="rId19"/>
    <p:sldLayoutId id="2147483715" r:id="rId20"/>
    <p:sldLayoutId id="2147483716" r:id="rId21"/>
    <p:sldLayoutId id="2147483717" r:id="rId22"/>
    <p:sldLayoutId id="2147483718" r:id="rId23"/>
    <p:sldLayoutId id="2147483719" r:id="rId24"/>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xStyles>
    <p:titleStyle>
      <a:lvl1pPr algn="l" defTabSz="1371600" rtl="0" eaLnBrk="1" latinLnBrk="0" hangingPunct="1">
        <a:lnSpc>
          <a:spcPct val="90000"/>
        </a:lnSpc>
        <a:spcBef>
          <a:spcPct val="0"/>
        </a:spcBef>
        <a:buNone/>
        <a:defRPr sz="5600" b="1" i="0" kern="1200">
          <a:solidFill>
            <a:schemeClr val="tx1"/>
          </a:solidFill>
          <a:latin typeface="+mj-lt"/>
          <a:ea typeface="+mj-ea"/>
          <a:cs typeface="+mj-cs"/>
        </a:defRPr>
      </a:lvl1pPr>
    </p:titleStyle>
    <p:bodyStyle>
      <a:lvl1pPr marL="457200" indent="-457200" algn="l" defTabSz="1371600" rtl="0" eaLnBrk="1" latinLnBrk="0" hangingPunct="1">
        <a:lnSpc>
          <a:spcPct val="150000"/>
        </a:lnSpc>
        <a:spcBef>
          <a:spcPts val="4000"/>
        </a:spcBef>
        <a:buClr>
          <a:schemeClr val="tx2"/>
        </a:buClr>
        <a:buFont typeface="Artifakt ElementOfc" panose="020B0504010101010104" pitchFamily="34" charset="0"/>
        <a:buChar char=" "/>
        <a:defRPr sz="3200" b="1" kern="1200">
          <a:solidFill>
            <a:schemeClr val="tx1"/>
          </a:solidFill>
          <a:latin typeface="+mn-lt"/>
          <a:ea typeface="+mn-ea"/>
          <a:cs typeface="+mn-cs"/>
        </a:defRPr>
      </a:lvl1pPr>
      <a:lvl2pPr marL="920750" indent="-463550" algn="l" defTabSz="1371600" rtl="0" eaLnBrk="1" latinLnBrk="0" hangingPunct="1">
        <a:lnSpc>
          <a:spcPct val="150000"/>
        </a:lnSpc>
        <a:spcBef>
          <a:spcPts val="1600"/>
        </a:spcBef>
        <a:buClr>
          <a:schemeClr val="tx2"/>
        </a:buClr>
        <a:buFont typeface="Artifakt ElementOfc" panose="020B0504010101010104" pitchFamily="34" charset="0"/>
        <a:buChar char=" "/>
        <a:defRPr sz="2800" kern="1200">
          <a:solidFill>
            <a:schemeClr val="tx1"/>
          </a:solidFill>
          <a:latin typeface="+mn-lt"/>
          <a:ea typeface="+mn-ea"/>
          <a:cs typeface="+mn-cs"/>
        </a:defRPr>
      </a:lvl2pPr>
      <a:lvl3pPr marL="1433513" indent="-519113" algn="l" defTabSz="1371600" rtl="0" eaLnBrk="1" latinLnBrk="0" hangingPunct="1">
        <a:lnSpc>
          <a:spcPct val="150000"/>
        </a:lnSpc>
        <a:spcBef>
          <a:spcPts val="1200"/>
        </a:spcBef>
        <a:buClr>
          <a:schemeClr val="tx2"/>
        </a:buClr>
        <a:buFont typeface="+mj-lt"/>
        <a:buAutoNum type="romanLcPeriod"/>
        <a:defRPr sz="2400" kern="1200">
          <a:solidFill>
            <a:schemeClr val="tx1"/>
          </a:solidFill>
          <a:latin typeface="+mn-lt"/>
          <a:ea typeface="+mn-ea"/>
          <a:cs typeface="+mn-cs"/>
        </a:defRPr>
      </a:lvl3pPr>
      <a:lvl4pPr marL="1714500" indent="-342900" algn="l" defTabSz="1371600" rtl="0" eaLnBrk="1" latinLnBrk="0" hangingPunct="1">
        <a:lnSpc>
          <a:spcPct val="100000"/>
        </a:lnSpc>
        <a:spcBef>
          <a:spcPts val="1000"/>
        </a:spcBef>
        <a:buClr>
          <a:schemeClr val="tx2"/>
        </a:buClr>
        <a:buFont typeface="Artifakt ElementOfc" panose="020B0504010101010104" pitchFamily="34" charset="0"/>
        <a:buChar char=" "/>
        <a:defRPr sz="2200" kern="1200">
          <a:solidFill>
            <a:schemeClr val="tx1"/>
          </a:solidFill>
          <a:latin typeface="+mn-lt"/>
          <a:ea typeface="+mn-ea"/>
          <a:cs typeface="+mn-cs"/>
        </a:defRPr>
      </a:lvl4pPr>
      <a:lvl5pPr marL="2171700" indent="-342900" algn="l" defTabSz="1371600" rtl="0" eaLnBrk="1" latinLnBrk="0" hangingPunct="1">
        <a:lnSpc>
          <a:spcPct val="100000"/>
        </a:lnSpc>
        <a:spcBef>
          <a:spcPts val="800"/>
        </a:spcBef>
        <a:buClr>
          <a:schemeClr val="tx2"/>
        </a:buClr>
        <a:buFont typeface="Artifakt ElementOfc" panose="020B0504010101010104" pitchFamily="34" charset="0"/>
        <a:buChar char=" "/>
        <a:defRPr sz="22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5760" userDrawn="1">
          <p15:clr>
            <a:srgbClr val="A4A3A4"/>
          </p15:clr>
        </p15:guide>
        <p15:guide id="3" orient="horz" pos="460" userDrawn="1">
          <p15:clr>
            <a:srgbClr val="A4A3A4"/>
          </p15:clr>
        </p15:guide>
        <p15:guide id="4" orient="horz" pos="6120" userDrawn="1">
          <p15:clr>
            <a:srgbClr val="A4A3A4"/>
          </p15:clr>
        </p15:guide>
        <p15:guide id="5" pos="462" userDrawn="1">
          <p15:clr>
            <a:srgbClr val="A4A3A4"/>
          </p15:clr>
        </p15:guide>
        <p15:guide id="6" pos="11056" userDrawn="1">
          <p15:clr>
            <a:srgbClr val="A4A3A4"/>
          </p15:clr>
        </p15:guide>
        <p15:guide id="7" pos="232" userDrawn="1">
          <p15:clr>
            <a:srgbClr val="A4A3A4"/>
          </p15:clr>
        </p15:guide>
        <p15:guide id="8" orient="horz" pos="6312" userDrawn="1">
          <p15:clr>
            <a:srgbClr val="A4A3A4"/>
          </p15:clr>
        </p15:guide>
        <p15:guide id="9" pos="11286" userDrawn="1">
          <p15:clr>
            <a:srgbClr val="A4A3A4"/>
          </p15:clr>
        </p15:guide>
        <p15:guide id="10" orient="horz" pos="6022" userDrawn="1">
          <p15:clr>
            <a:srgbClr val="A4A3A4"/>
          </p15:clr>
        </p15:guide>
        <p15:guide id="11" orient="horz" pos="1496"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19.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0A2D4E-8AE8-4E40-953E-EF679CEACA2A}"/>
              </a:ext>
            </a:extLst>
          </p:cNvPr>
          <p:cNvSpPr>
            <a:spLocks noGrp="1"/>
          </p:cNvSpPr>
          <p:nvPr>
            <p:ph type="title"/>
          </p:nvPr>
        </p:nvSpPr>
        <p:spPr>
          <a:xfrm>
            <a:off x="6172200" y="3493008"/>
            <a:ext cx="11376200" cy="2217600"/>
          </a:xfrm>
        </p:spPr>
        <p:txBody>
          <a:bodyPr>
            <a:noAutofit/>
          </a:bodyPr>
          <a:lstStyle/>
          <a:p>
            <a:r>
              <a:rPr lang="en-US" b="0" dirty="0"/>
              <a:t>Assembly modeling</a:t>
            </a:r>
          </a:p>
        </p:txBody>
      </p:sp>
    </p:spTree>
    <p:extLst>
      <p:ext uri="{BB962C8B-B14F-4D97-AF65-F5344CB8AC3E}">
        <p14:creationId xmlns:p14="http://schemas.microsoft.com/office/powerpoint/2010/main" val="27711909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8ED6D62-F544-1084-B026-31244C1EA762}"/>
              </a:ext>
            </a:extLst>
          </p:cNvPr>
          <p:cNvSpPr>
            <a:spLocks noGrp="1"/>
          </p:cNvSpPr>
          <p:nvPr>
            <p:ph idx="1"/>
          </p:nvPr>
        </p:nvSpPr>
        <p:spPr/>
        <p:txBody>
          <a:bodyPr>
            <a:normAutofit fontScale="92500"/>
          </a:bodyPr>
          <a:lstStyle/>
          <a:p>
            <a:r>
              <a:rPr lang="en-US" dirty="0"/>
              <a:t>Assemblies are groups of components that make up a larger design.</a:t>
            </a:r>
          </a:p>
          <a:p>
            <a:r>
              <a:rPr lang="en-US" dirty="0"/>
              <a:t>Components are containers for bodies, sketches, features, origins, and more.</a:t>
            </a:r>
          </a:p>
          <a:p>
            <a:r>
              <a:rPr lang="en-US" dirty="0"/>
              <a:t>Hybrid Designs can have internal and external references.</a:t>
            </a:r>
          </a:p>
          <a:p>
            <a:r>
              <a:rPr lang="en-US" dirty="0"/>
              <a:t>Assembly Designs can have external references only.</a:t>
            </a:r>
          </a:p>
          <a:p>
            <a:r>
              <a:rPr lang="en-US" dirty="0"/>
              <a:t>Assemblies use joints or constraint relationships define the degrees of freedom </a:t>
            </a:r>
            <a:r>
              <a:rPr lang="en-US"/>
              <a:t>between components </a:t>
            </a:r>
            <a:r>
              <a:rPr lang="en-US" dirty="0"/>
              <a:t>for motion.</a:t>
            </a:r>
          </a:p>
        </p:txBody>
      </p:sp>
      <p:sp>
        <p:nvSpPr>
          <p:cNvPr id="4" name="Title 3">
            <a:extLst>
              <a:ext uri="{FF2B5EF4-FFF2-40B4-BE49-F238E27FC236}">
                <a16:creationId xmlns:a16="http://schemas.microsoft.com/office/drawing/2014/main" id="{1CE9C600-D65D-89F8-4AF6-E9DA3A876527}"/>
              </a:ext>
            </a:extLst>
          </p:cNvPr>
          <p:cNvSpPr>
            <a:spLocks noGrp="1"/>
          </p:cNvSpPr>
          <p:nvPr>
            <p:ph type="title"/>
          </p:nvPr>
        </p:nvSpPr>
        <p:spPr/>
        <p:txBody>
          <a:bodyPr/>
          <a:lstStyle/>
          <a:p>
            <a:r>
              <a:rPr lang="en-US" dirty="0"/>
              <a:t>Conclusion</a:t>
            </a:r>
          </a:p>
        </p:txBody>
      </p:sp>
      <p:pic>
        <p:nvPicPr>
          <p:cNvPr id="5122" name="Picture 2">
            <a:extLst>
              <a:ext uri="{FF2B5EF4-FFF2-40B4-BE49-F238E27FC236}">
                <a16:creationId xmlns:a16="http://schemas.microsoft.com/office/drawing/2014/main" id="{D508D175-5B9E-C63C-D7D2-D7E59FBA44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77300" y="1816677"/>
            <a:ext cx="9058275" cy="5600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469734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41052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DE300B98-EBB0-4EB7-A802-2D99A78FEFB9}"/>
              </a:ext>
            </a:extLst>
          </p:cNvPr>
          <p:cNvSpPr>
            <a:spLocks noGrp="1"/>
          </p:cNvSpPr>
          <p:nvPr>
            <p:ph idx="1"/>
          </p:nvPr>
        </p:nvSpPr>
        <p:spPr/>
        <p:txBody>
          <a:bodyPr/>
          <a:lstStyle/>
          <a:p>
            <a:pPr marL="0" indent="0">
              <a:buNone/>
            </a:pPr>
            <a:r>
              <a:rPr lang="en-US" dirty="0"/>
              <a:t>After completing this lecture, you’ll be able to:</a:t>
            </a:r>
          </a:p>
          <a:p>
            <a:r>
              <a:rPr lang="en-US" dirty="0"/>
              <a:t>Understand intent-driven assembly modeling in Fusion.</a:t>
            </a:r>
          </a:p>
          <a:p>
            <a:r>
              <a:rPr lang="en-US" dirty="0"/>
              <a:t>Describe the use of joints and constrain components.</a:t>
            </a:r>
          </a:p>
          <a:p>
            <a:r>
              <a:rPr lang="en-US" dirty="0"/>
              <a:t>Understand internal and external references.</a:t>
            </a:r>
          </a:p>
          <a:p>
            <a:r>
              <a:rPr lang="en-US" dirty="0"/>
              <a:t>Identify bodies and components in a hybrid assembly model.</a:t>
            </a:r>
          </a:p>
        </p:txBody>
      </p:sp>
      <p:sp>
        <p:nvSpPr>
          <p:cNvPr id="5" name="Title 4">
            <a:extLst>
              <a:ext uri="{FF2B5EF4-FFF2-40B4-BE49-F238E27FC236}">
                <a16:creationId xmlns:a16="http://schemas.microsoft.com/office/drawing/2014/main" id="{C7D6C0B1-804C-4A03-AB84-246C06F94174}"/>
              </a:ext>
            </a:extLst>
          </p:cNvPr>
          <p:cNvSpPr>
            <a:spLocks noGrp="1"/>
          </p:cNvSpPr>
          <p:nvPr>
            <p:ph type="title"/>
          </p:nvPr>
        </p:nvSpPr>
        <p:spPr/>
        <p:txBody>
          <a:bodyPr/>
          <a:lstStyle/>
          <a:p>
            <a:r>
              <a:rPr lang="en-US" dirty="0"/>
              <a:t>Learning objectives</a:t>
            </a:r>
          </a:p>
        </p:txBody>
      </p:sp>
    </p:spTree>
    <p:extLst>
      <p:ext uri="{BB962C8B-B14F-4D97-AF65-F5344CB8AC3E}">
        <p14:creationId xmlns:p14="http://schemas.microsoft.com/office/powerpoint/2010/main" val="40043736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7DA336F-0E33-D8E4-B4BA-D790FDB4A1A1}"/>
              </a:ext>
            </a:extLst>
          </p:cNvPr>
          <p:cNvSpPr>
            <a:spLocks noGrp="1"/>
          </p:cNvSpPr>
          <p:nvPr>
            <p:ph idx="1"/>
          </p:nvPr>
        </p:nvSpPr>
        <p:spPr/>
        <p:txBody>
          <a:bodyPr>
            <a:normAutofit lnSpcReduction="10000"/>
          </a:bodyPr>
          <a:lstStyle/>
          <a:p>
            <a:r>
              <a:rPr lang="en-US" dirty="0"/>
              <a:t>Assemblies contain multiple components that make up a larger design.</a:t>
            </a:r>
          </a:p>
          <a:p>
            <a:r>
              <a:rPr lang="en-US" dirty="0"/>
              <a:t>Components can be internal or external to a hybrid assembly, or external only in a standard assembly.</a:t>
            </a:r>
          </a:p>
          <a:p>
            <a:r>
              <a:rPr lang="en-US" dirty="0"/>
              <a:t>Components can include joints or relationships that allow for constrained motion.</a:t>
            </a:r>
          </a:p>
          <a:p>
            <a:r>
              <a:rPr lang="en-US" dirty="0"/>
              <a:t>Components are containers for bodies, sketches, features, coordinate systems and more.</a:t>
            </a:r>
          </a:p>
          <a:p>
            <a:endParaRPr lang="en-US" dirty="0"/>
          </a:p>
        </p:txBody>
      </p:sp>
      <p:sp>
        <p:nvSpPr>
          <p:cNvPr id="3" name="Title 2">
            <a:extLst>
              <a:ext uri="{FF2B5EF4-FFF2-40B4-BE49-F238E27FC236}">
                <a16:creationId xmlns:a16="http://schemas.microsoft.com/office/drawing/2014/main" id="{1AA57D1F-F9D6-CC31-C70B-07C7DA9D03E5}"/>
              </a:ext>
            </a:extLst>
          </p:cNvPr>
          <p:cNvSpPr>
            <a:spLocks noGrp="1"/>
          </p:cNvSpPr>
          <p:nvPr>
            <p:ph type="title"/>
          </p:nvPr>
        </p:nvSpPr>
        <p:spPr>
          <a:xfrm>
            <a:off x="736980" y="731521"/>
            <a:ext cx="16814040" cy="775597"/>
          </a:xfrm>
        </p:spPr>
        <p:txBody>
          <a:bodyPr/>
          <a:lstStyle/>
          <a:p>
            <a:r>
              <a:rPr lang="en-US" dirty="0"/>
              <a:t>What is an assembly?</a:t>
            </a:r>
          </a:p>
        </p:txBody>
      </p:sp>
      <p:sp>
        <p:nvSpPr>
          <p:cNvPr id="7" name="TextBox 6">
            <a:extLst>
              <a:ext uri="{FF2B5EF4-FFF2-40B4-BE49-F238E27FC236}">
                <a16:creationId xmlns:a16="http://schemas.microsoft.com/office/drawing/2014/main" id="{905CF0B3-DA0D-DA98-EB5A-C0C243801824}"/>
              </a:ext>
            </a:extLst>
          </p:cNvPr>
          <p:cNvSpPr txBox="1"/>
          <p:nvPr/>
        </p:nvSpPr>
        <p:spPr>
          <a:xfrm>
            <a:off x="12434453" y="9124592"/>
            <a:ext cx="2008909" cy="430887"/>
          </a:xfrm>
          <a:prstGeom prst="rect">
            <a:avLst/>
          </a:prstGeom>
          <a:noFill/>
        </p:spPr>
        <p:txBody>
          <a:bodyPr wrap="square" lIns="0" tIns="0" rIns="0" bIns="0" rtlCol="0">
            <a:spAutoFit/>
          </a:bodyPr>
          <a:lstStyle/>
          <a:p>
            <a:pPr algn="l"/>
            <a:r>
              <a:rPr lang="en-US" sz="2800" dirty="0"/>
              <a:t>Position 2</a:t>
            </a:r>
            <a:endParaRPr lang="en-US" sz="1600" dirty="0"/>
          </a:p>
        </p:txBody>
      </p:sp>
      <p:pic>
        <p:nvPicPr>
          <p:cNvPr id="1028" name="Picture 4">
            <a:extLst>
              <a:ext uri="{FF2B5EF4-FFF2-40B4-BE49-F238E27FC236}">
                <a16:creationId xmlns:a16="http://schemas.microsoft.com/office/drawing/2014/main" id="{55B6726B-09A1-4F0D-5917-B2EB1BC2FE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28796" y="4570088"/>
            <a:ext cx="9420225" cy="484822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a:extLst>
              <a:ext uri="{FF2B5EF4-FFF2-40B4-BE49-F238E27FC236}">
                <a16:creationId xmlns:a16="http://schemas.microsoft.com/office/drawing/2014/main" id="{B66374D2-EE48-B2BB-FDB2-980058B350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58300" y="10477"/>
            <a:ext cx="9029700" cy="473392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1ECFBA9D-4431-6CEF-13F7-1B9DDDE14C97}"/>
              </a:ext>
            </a:extLst>
          </p:cNvPr>
          <p:cNvSpPr txBox="1"/>
          <p:nvPr/>
        </p:nvSpPr>
        <p:spPr>
          <a:xfrm>
            <a:off x="12508706" y="3730237"/>
            <a:ext cx="2008909" cy="430887"/>
          </a:xfrm>
          <a:prstGeom prst="rect">
            <a:avLst/>
          </a:prstGeom>
          <a:noFill/>
        </p:spPr>
        <p:txBody>
          <a:bodyPr wrap="square" lIns="0" tIns="0" rIns="0" bIns="0" rtlCol="0">
            <a:spAutoFit/>
          </a:bodyPr>
          <a:lstStyle/>
          <a:p>
            <a:pPr algn="l"/>
            <a:r>
              <a:rPr lang="en-US" sz="2800" dirty="0"/>
              <a:t>Position 1</a:t>
            </a:r>
            <a:endParaRPr lang="en-US" sz="1600" dirty="0"/>
          </a:p>
        </p:txBody>
      </p:sp>
    </p:spTree>
    <p:extLst>
      <p:ext uri="{BB962C8B-B14F-4D97-AF65-F5344CB8AC3E}">
        <p14:creationId xmlns:p14="http://schemas.microsoft.com/office/powerpoint/2010/main" val="9967577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6CEA2E-DE0D-E0E8-D817-010C1DE69A75}"/>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EB00CA5-49B8-E88A-0609-52D55CF1B650}"/>
              </a:ext>
            </a:extLst>
          </p:cNvPr>
          <p:cNvSpPr>
            <a:spLocks noGrp="1"/>
          </p:cNvSpPr>
          <p:nvPr>
            <p:ph idx="1"/>
          </p:nvPr>
        </p:nvSpPr>
        <p:spPr/>
        <p:txBody>
          <a:bodyPr>
            <a:normAutofit lnSpcReduction="10000"/>
          </a:bodyPr>
          <a:lstStyle/>
          <a:p>
            <a:r>
              <a:rPr lang="en-US" dirty="0"/>
              <a:t>Intent-driven design allows for a clear definition of what makes a part and what makes an assembly.</a:t>
            </a:r>
          </a:p>
          <a:p>
            <a:r>
              <a:rPr lang="en-US" dirty="0"/>
              <a:t>Parts are single component designs.</a:t>
            </a:r>
          </a:p>
          <a:p>
            <a:r>
              <a:rPr lang="en-US" dirty="0"/>
              <a:t>Assemblies are created by inserting external parts.</a:t>
            </a:r>
          </a:p>
          <a:p>
            <a:r>
              <a:rPr lang="en-US" dirty="0"/>
              <a:t>Assembly context and relationships can be added to externally referenced parts.</a:t>
            </a:r>
          </a:p>
          <a:p>
            <a:r>
              <a:rPr lang="en-US" dirty="0"/>
              <a:t>Hybrid Design can be a part or assembly with internal or external components.</a:t>
            </a:r>
          </a:p>
          <a:p>
            <a:endParaRPr lang="en-US" dirty="0"/>
          </a:p>
        </p:txBody>
      </p:sp>
      <p:sp>
        <p:nvSpPr>
          <p:cNvPr id="3" name="Title 2">
            <a:extLst>
              <a:ext uri="{FF2B5EF4-FFF2-40B4-BE49-F238E27FC236}">
                <a16:creationId xmlns:a16="http://schemas.microsoft.com/office/drawing/2014/main" id="{1B358718-06E5-F79B-73A2-169FC4416D43}"/>
              </a:ext>
            </a:extLst>
          </p:cNvPr>
          <p:cNvSpPr>
            <a:spLocks noGrp="1"/>
          </p:cNvSpPr>
          <p:nvPr>
            <p:ph type="title"/>
          </p:nvPr>
        </p:nvSpPr>
        <p:spPr>
          <a:xfrm>
            <a:off x="736980" y="731521"/>
            <a:ext cx="16814040" cy="775597"/>
          </a:xfrm>
        </p:spPr>
        <p:txBody>
          <a:bodyPr/>
          <a:lstStyle/>
          <a:p>
            <a:r>
              <a:rPr lang="en-US" dirty="0"/>
              <a:t>What is intent-driven design?</a:t>
            </a:r>
          </a:p>
        </p:txBody>
      </p:sp>
      <p:pic>
        <p:nvPicPr>
          <p:cNvPr id="5" name="Picture 4">
            <a:extLst>
              <a:ext uri="{FF2B5EF4-FFF2-40B4-BE49-F238E27FC236}">
                <a16:creationId xmlns:a16="http://schemas.microsoft.com/office/drawing/2014/main" id="{A81F1D9D-FEDA-8246-7E6A-5B329CC2AE13}"/>
              </a:ext>
            </a:extLst>
          </p:cNvPr>
          <p:cNvPicPr>
            <a:picLocks noChangeAspect="1"/>
          </p:cNvPicPr>
          <p:nvPr/>
        </p:nvPicPr>
        <p:blipFill>
          <a:blip r:embed="rId2"/>
          <a:stretch>
            <a:fillRect/>
          </a:stretch>
        </p:blipFill>
        <p:spPr>
          <a:xfrm>
            <a:off x="9919453" y="2959931"/>
            <a:ext cx="7761905" cy="4704762"/>
          </a:xfrm>
          <a:prstGeom prst="rect">
            <a:avLst/>
          </a:prstGeom>
        </p:spPr>
      </p:pic>
    </p:spTree>
    <p:extLst>
      <p:ext uri="{BB962C8B-B14F-4D97-AF65-F5344CB8AC3E}">
        <p14:creationId xmlns:p14="http://schemas.microsoft.com/office/powerpoint/2010/main" val="27350112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5EF4EFB-EA5A-2706-DD97-F54EFA0E11E8}"/>
              </a:ext>
            </a:extLst>
          </p:cNvPr>
          <p:cNvPicPr>
            <a:picLocks noChangeAspect="1"/>
          </p:cNvPicPr>
          <p:nvPr/>
        </p:nvPicPr>
        <p:blipFill>
          <a:blip r:embed="rId3"/>
          <a:stretch>
            <a:fillRect/>
          </a:stretch>
        </p:blipFill>
        <p:spPr>
          <a:xfrm>
            <a:off x="13113711" y="1441326"/>
            <a:ext cx="4870830" cy="7988161"/>
          </a:xfrm>
          <a:prstGeom prst="rect">
            <a:avLst/>
          </a:prstGeom>
        </p:spPr>
      </p:pic>
      <p:sp>
        <p:nvSpPr>
          <p:cNvPr id="2" name="Content Placeholder 1">
            <a:extLst>
              <a:ext uri="{FF2B5EF4-FFF2-40B4-BE49-F238E27FC236}">
                <a16:creationId xmlns:a16="http://schemas.microsoft.com/office/drawing/2014/main" id="{7F1B3665-D89C-C925-00BB-709D6F5CABD4}"/>
              </a:ext>
            </a:extLst>
          </p:cNvPr>
          <p:cNvSpPr>
            <a:spLocks noGrp="1"/>
          </p:cNvSpPr>
          <p:nvPr>
            <p:ph idx="1"/>
          </p:nvPr>
        </p:nvSpPr>
        <p:spPr/>
        <p:txBody>
          <a:bodyPr>
            <a:normAutofit fontScale="85000" lnSpcReduction="20000"/>
          </a:bodyPr>
          <a:lstStyle/>
          <a:p>
            <a:r>
              <a:rPr lang="en-US" dirty="0"/>
              <a:t>Bodies represent solid model geometry in a design or assembly.</a:t>
            </a:r>
          </a:p>
          <a:p>
            <a:r>
              <a:rPr lang="en-US" dirty="0"/>
              <a:t>Components represent a container for bodies that include a unique origin and other design elements such as features and sketches.</a:t>
            </a:r>
          </a:p>
          <a:p>
            <a:r>
              <a:rPr lang="en-US" dirty="0"/>
              <a:t>Multiple components can be nested as a sub-assembly which will be represented by a different icon.</a:t>
            </a:r>
          </a:p>
          <a:p>
            <a:r>
              <a:rPr lang="en-US" dirty="0"/>
              <a:t>Internal components exist only in the current design and may be grounded to the parent component or pinned in place.</a:t>
            </a:r>
          </a:p>
          <a:p>
            <a:r>
              <a:rPr lang="en-US" dirty="0"/>
              <a:t>External components exist as independent designs and can be referenced in multiple assemblies.</a:t>
            </a:r>
          </a:p>
        </p:txBody>
      </p:sp>
      <p:sp>
        <p:nvSpPr>
          <p:cNvPr id="4" name="Title 3">
            <a:extLst>
              <a:ext uri="{FF2B5EF4-FFF2-40B4-BE49-F238E27FC236}">
                <a16:creationId xmlns:a16="http://schemas.microsoft.com/office/drawing/2014/main" id="{54C65895-43E0-BA3A-27BF-8EA8F325D4E9}"/>
              </a:ext>
            </a:extLst>
          </p:cNvPr>
          <p:cNvSpPr>
            <a:spLocks noGrp="1"/>
          </p:cNvSpPr>
          <p:nvPr>
            <p:ph type="title"/>
          </p:nvPr>
        </p:nvSpPr>
        <p:spPr/>
        <p:txBody>
          <a:bodyPr/>
          <a:lstStyle/>
          <a:p>
            <a:r>
              <a:rPr lang="en-US" dirty="0"/>
              <a:t>Bodies and components</a:t>
            </a:r>
          </a:p>
        </p:txBody>
      </p:sp>
      <p:sp>
        <p:nvSpPr>
          <p:cNvPr id="7" name="TextBox 6">
            <a:extLst>
              <a:ext uri="{FF2B5EF4-FFF2-40B4-BE49-F238E27FC236}">
                <a16:creationId xmlns:a16="http://schemas.microsoft.com/office/drawing/2014/main" id="{182346DD-FD0A-6F3B-97C8-C0ED6C8D3E87}"/>
              </a:ext>
            </a:extLst>
          </p:cNvPr>
          <p:cNvSpPr txBox="1"/>
          <p:nvPr/>
        </p:nvSpPr>
        <p:spPr>
          <a:xfrm>
            <a:off x="12240873" y="6596703"/>
            <a:ext cx="1704108" cy="369332"/>
          </a:xfrm>
          <a:prstGeom prst="rect">
            <a:avLst/>
          </a:prstGeom>
          <a:noFill/>
        </p:spPr>
        <p:txBody>
          <a:bodyPr wrap="square" lIns="0" tIns="0" rIns="0" bIns="0" rtlCol="0">
            <a:spAutoFit/>
          </a:bodyPr>
          <a:lstStyle/>
          <a:p>
            <a:pPr algn="l"/>
            <a:r>
              <a:rPr lang="en-US" sz="2400" dirty="0"/>
              <a:t>Component</a:t>
            </a:r>
          </a:p>
        </p:txBody>
      </p:sp>
      <p:sp>
        <p:nvSpPr>
          <p:cNvPr id="12" name="TextBox 11">
            <a:extLst>
              <a:ext uri="{FF2B5EF4-FFF2-40B4-BE49-F238E27FC236}">
                <a16:creationId xmlns:a16="http://schemas.microsoft.com/office/drawing/2014/main" id="{756E5670-F22E-16A6-048E-A3186DC675BB}"/>
              </a:ext>
            </a:extLst>
          </p:cNvPr>
          <p:cNvSpPr txBox="1"/>
          <p:nvPr/>
        </p:nvSpPr>
        <p:spPr>
          <a:xfrm>
            <a:off x="13706807" y="7700304"/>
            <a:ext cx="895351" cy="369332"/>
          </a:xfrm>
          <a:prstGeom prst="rect">
            <a:avLst/>
          </a:prstGeom>
          <a:noFill/>
        </p:spPr>
        <p:txBody>
          <a:bodyPr wrap="square" lIns="0" tIns="0" rIns="0" bIns="0" rtlCol="0">
            <a:spAutoFit/>
          </a:bodyPr>
          <a:lstStyle/>
          <a:p>
            <a:pPr algn="l"/>
            <a:r>
              <a:rPr lang="en-US" sz="2400" dirty="0"/>
              <a:t>Body</a:t>
            </a:r>
          </a:p>
        </p:txBody>
      </p:sp>
      <p:sp>
        <p:nvSpPr>
          <p:cNvPr id="14" name="TextBox 13">
            <a:extLst>
              <a:ext uri="{FF2B5EF4-FFF2-40B4-BE49-F238E27FC236}">
                <a16:creationId xmlns:a16="http://schemas.microsoft.com/office/drawing/2014/main" id="{2965DE12-B4B6-1EA8-5428-2D17D43AE605}"/>
              </a:ext>
            </a:extLst>
          </p:cNvPr>
          <p:cNvSpPr txBox="1"/>
          <p:nvPr/>
        </p:nvSpPr>
        <p:spPr>
          <a:xfrm>
            <a:off x="10441090" y="4958834"/>
            <a:ext cx="3515589" cy="369332"/>
          </a:xfrm>
          <a:prstGeom prst="rect">
            <a:avLst/>
          </a:prstGeom>
          <a:noFill/>
        </p:spPr>
        <p:txBody>
          <a:bodyPr wrap="square" lIns="0" tIns="0" rIns="0" bIns="0" rtlCol="0">
            <a:spAutoFit/>
          </a:bodyPr>
          <a:lstStyle/>
          <a:p>
            <a:pPr algn="l"/>
            <a:r>
              <a:rPr lang="en-US" sz="2400" dirty="0"/>
              <a:t>Group of Components</a:t>
            </a:r>
          </a:p>
        </p:txBody>
      </p:sp>
      <p:sp>
        <p:nvSpPr>
          <p:cNvPr id="15" name="TextBox 14">
            <a:extLst>
              <a:ext uri="{FF2B5EF4-FFF2-40B4-BE49-F238E27FC236}">
                <a16:creationId xmlns:a16="http://schemas.microsoft.com/office/drawing/2014/main" id="{98F794B2-6F86-4B6C-CF78-C48FDE88B31D}"/>
              </a:ext>
            </a:extLst>
          </p:cNvPr>
          <p:cNvSpPr txBox="1"/>
          <p:nvPr/>
        </p:nvSpPr>
        <p:spPr>
          <a:xfrm>
            <a:off x="9792126" y="1903901"/>
            <a:ext cx="3515589" cy="369332"/>
          </a:xfrm>
          <a:prstGeom prst="rect">
            <a:avLst/>
          </a:prstGeom>
          <a:noFill/>
        </p:spPr>
        <p:txBody>
          <a:bodyPr wrap="square" lIns="0" tIns="0" rIns="0" bIns="0" rtlCol="0">
            <a:spAutoFit/>
          </a:bodyPr>
          <a:lstStyle/>
          <a:p>
            <a:pPr algn="l"/>
            <a:r>
              <a:rPr lang="en-US" sz="2400" dirty="0"/>
              <a:t>Top Level Component</a:t>
            </a:r>
          </a:p>
        </p:txBody>
      </p:sp>
      <p:sp>
        <p:nvSpPr>
          <p:cNvPr id="3" name="Arrow: Right 2">
            <a:extLst>
              <a:ext uri="{FF2B5EF4-FFF2-40B4-BE49-F238E27FC236}">
                <a16:creationId xmlns:a16="http://schemas.microsoft.com/office/drawing/2014/main" id="{5977EA49-399E-35F6-1736-0437BEEA3CD8}"/>
              </a:ext>
            </a:extLst>
          </p:cNvPr>
          <p:cNvSpPr/>
          <p:nvPr/>
        </p:nvSpPr>
        <p:spPr>
          <a:xfrm>
            <a:off x="12624507" y="8845674"/>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5" name="Arrow: Right 4">
            <a:extLst>
              <a:ext uri="{FF2B5EF4-FFF2-40B4-BE49-F238E27FC236}">
                <a16:creationId xmlns:a16="http://schemas.microsoft.com/office/drawing/2014/main" id="{072C7E57-2D95-0B79-28AA-CBD11AC5BFF8}"/>
              </a:ext>
            </a:extLst>
          </p:cNvPr>
          <p:cNvSpPr/>
          <p:nvPr/>
        </p:nvSpPr>
        <p:spPr>
          <a:xfrm>
            <a:off x="12728399" y="8454240"/>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Tree>
    <p:extLst>
      <p:ext uri="{BB962C8B-B14F-4D97-AF65-F5344CB8AC3E}">
        <p14:creationId xmlns:p14="http://schemas.microsoft.com/office/powerpoint/2010/main" val="35014508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14" grpId="0"/>
      <p:bldP spid="15" grpId="0"/>
      <p:bldP spid="3"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3C4A78A2-70DC-0F00-60C2-9D84365F3817}"/>
              </a:ext>
            </a:extLst>
          </p:cNvPr>
          <p:cNvPicPr>
            <a:picLocks noChangeAspect="1"/>
          </p:cNvPicPr>
          <p:nvPr/>
        </p:nvPicPr>
        <p:blipFill>
          <a:blip r:embed="rId3"/>
          <a:stretch>
            <a:fillRect/>
          </a:stretch>
        </p:blipFill>
        <p:spPr>
          <a:xfrm>
            <a:off x="10285222" y="240172"/>
            <a:ext cx="4358584" cy="4422918"/>
          </a:xfrm>
          <a:prstGeom prst="rect">
            <a:avLst/>
          </a:prstGeom>
        </p:spPr>
      </p:pic>
      <p:pic>
        <p:nvPicPr>
          <p:cNvPr id="17" name="Picture 16">
            <a:extLst>
              <a:ext uri="{FF2B5EF4-FFF2-40B4-BE49-F238E27FC236}">
                <a16:creationId xmlns:a16="http://schemas.microsoft.com/office/drawing/2014/main" id="{0E602E90-2DF2-B95F-3DCF-C53B710616E9}"/>
              </a:ext>
            </a:extLst>
          </p:cNvPr>
          <p:cNvPicPr>
            <a:picLocks noChangeAspect="1"/>
          </p:cNvPicPr>
          <p:nvPr/>
        </p:nvPicPr>
        <p:blipFill>
          <a:blip r:embed="rId4"/>
          <a:stretch>
            <a:fillRect/>
          </a:stretch>
        </p:blipFill>
        <p:spPr>
          <a:xfrm>
            <a:off x="10285222" y="6256612"/>
            <a:ext cx="4024798" cy="3782564"/>
          </a:xfrm>
          <a:prstGeom prst="rect">
            <a:avLst/>
          </a:prstGeom>
        </p:spPr>
      </p:pic>
      <p:sp>
        <p:nvSpPr>
          <p:cNvPr id="2" name="Content Placeholder 1">
            <a:extLst>
              <a:ext uri="{FF2B5EF4-FFF2-40B4-BE49-F238E27FC236}">
                <a16:creationId xmlns:a16="http://schemas.microsoft.com/office/drawing/2014/main" id="{0C5EE34D-0FE2-3BDB-2968-1D58B2307CC4}"/>
              </a:ext>
            </a:extLst>
          </p:cNvPr>
          <p:cNvSpPr>
            <a:spLocks noGrp="1"/>
          </p:cNvSpPr>
          <p:nvPr>
            <p:ph idx="1"/>
          </p:nvPr>
        </p:nvSpPr>
        <p:spPr>
          <a:xfrm>
            <a:off x="736980" y="2377440"/>
            <a:ext cx="8062814" cy="7178040"/>
          </a:xfrm>
        </p:spPr>
        <p:txBody>
          <a:bodyPr>
            <a:normAutofit fontScale="77500" lnSpcReduction="20000"/>
          </a:bodyPr>
          <a:lstStyle/>
          <a:p>
            <a:r>
              <a:rPr lang="en-US" dirty="0"/>
              <a:t>Insert Component – Insert an external component into the current assembly.</a:t>
            </a:r>
          </a:p>
          <a:p>
            <a:r>
              <a:rPr lang="en-US" dirty="0"/>
              <a:t>Insert Fastener – Insert hardware.</a:t>
            </a:r>
          </a:p>
          <a:p>
            <a:r>
              <a:rPr lang="en-US" dirty="0"/>
              <a:t>Add To Assembly – Add the current assembly to a new or existing assembly.</a:t>
            </a:r>
          </a:p>
          <a:p>
            <a:r>
              <a:rPr lang="en-US" dirty="0"/>
              <a:t>New Component – Create a new external part or assembly.</a:t>
            </a:r>
          </a:p>
          <a:p>
            <a:r>
              <a:rPr lang="en-US" dirty="0"/>
              <a:t>Constrain Components – Remove degrees of freedom for a component.</a:t>
            </a:r>
          </a:p>
          <a:p>
            <a:r>
              <a:rPr lang="en-US" dirty="0"/>
              <a:t>Joint – Define all degrees of freedom for a component.</a:t>
            </a:r>
          </a:p>
          <a:p>
            <a:r>
              <a:rPr lang="en-US" dirty="0"/>
              <a:t>Rigid Group – Lock multiple components together.</a:t>
            </a:r>
          </a:p>
        </p:txBody>
      </p:sp>
      <p:sp>
        <p:nvSpPr>
          <p:cNvPr id="4" name="Title 3">
            <a:extLst>
              <a:ext uri="{FF2B5EF4-FFF2-40B4-BE49-F238E27FC236}">
                <a16:creationId xmlns:a16="http://schemas.microsoft.com/office/drawing/2014/main" id="{7D915D9D-2FAE-EC25-680F-97091A099C63}"/>
              </a:ext>
            </a:extLst>
          </p:cNvPr>
          <p:cNvSpPr>
            <a:spLocks noGrp="1"/>
          </p:cNvSpPr>
          <p:nvPr>
            <p:ph type="title"/>
          </p:nvPr>
        </p:nvSpPr>
        <p:spPr/>
        <p:txBody>
          <a:bodyPr/>
          <a:lstStyle/>
          <a:p>
            <a:r>
              <a:rPr lang="en-US" dirty="0"/>
              <a:t>Common assembly tools</a:t>
            </a:r>
          </a:p>
        </p:txBody>
      </p:sp>
      <p:sp>
        <p:nvSpPr>
          <p:cNvPr id="3" name="Arrow: Right 2">
            <a:extLst>
              <a:ext uri="{FF2B5EF4-FFF2-40B4-BE49-F238E27FC236}">
                <a16:creationId xmlns:a16="http://schemas.microsoft.com/office/drawing/2014/main" id="{5E9F2B60-B1D0-FC8D-F74D-73C5F54ABA84}"/>
              </a:ext>
            </a:extLst>
          </p:cNvPr>
          <p:cNvSpPr/>
          <p:nvPr/>
        </p:nvSpPr>
        <p:spPr>
          <a:xfrm>
            <a:off x="9306814" y="1507118"/>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5" name="Arrow: Right 4">
            <a:extLst>
              <a:ext uri="{FF2B5EF4-FFF2-40B4-BE49-F238E27FC236}">
                <a16:creationId xmlns:a16="http://schemas.microsoft.com/office/drawing/2014/main" id="{918C317D-469E-09AA-9066-16B15FCB9784}"/>
              </a:ext>
            </a:extLst>
          </p:cNvPr>
          <p:cNvSpPr/>
          <p:nvPr/>
        </p:nvSpPr>
        <p:spPr>
          <a:xfrm>
            <a:off x="9034623" y="1875842"/>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7" name="Arrow: Right 6">
            <a:extLst>
              <a:ext uri="{FF2B5EF4-FFF2-40B4-BE49-F238E27FC236}">
                <a16:creationId xmlns:a16="http://schemas.microsoft.com/office/drawing/2014/main" id="{F68910F2-0F2D-7339-3572-431674EB3573}"/>
              </a:ext>
            </a:extLst>
          </p:cNvPr>
          <p:cNvSpPr/>
          <p:nvPr/>
        </p:nvSpPr>
        <p:spPr>
          <a:xfrm>
            <a:off x="13835260" y="5143500"/>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8" name="Arrow: Right 7">
            <a:extLst>
              <a:ext uri="{FF2B5EF4-FFF2-40B4-BE49-F238E27FC236}">
                <a16:creationId xmlns:a16="http://schemas.microsoft.com/office/drawing/2014/main" id="{33361D3D-BB12-87F6-1E49-E9E881525194}"/>
              </a:ext>
            </a:extLst>
          </p:cNvPr>
          <p:cNvSpPr/>
          <p:nvPr/>
        </p:nvSpPr>
        <p:spPr>
          <a:xfrm>
            <a:off x="9292746" y="7450798"/>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9" name="Arrow: Right 8">
            <a:extLst>
              <a:ext uri="{FF2B5EF4-FFF2-40B4-BE49-F238E27FC236}">
                <a16:creationId xmlns:a16="http://schemas.microsoft.com/office/drawing/2014/main" id="{318352E8-D17A-49EC-1BDC-457E46EC1EF9}"/>
              </a:ext>
            </a:extLst>
          </p:cNvPr>
          <p:cNvSpPr/>
          <p:nvPr/>
        </p:nvSpPr>
        <p:spPr>
          <a:xfrm>
            <a:off x="9473304" y="7856187"/>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10" name="Arrow: Right 9">
            <a:extLst>
              <a:ext uri="{FF2B5EF4-FFF2-40B4-BE49-F238E27FC236}">
                <a16:creationId xmlns:a16="http://schemas.microsoft.com/office/drawing/2014/main" id="{F07736E5-63AE-77E1-2688-1511BAE81DAA}"/>
              </a:ext>
            </a:extLst>
          </p:cNvPr>
          <p:cNvSpPr/>
          <p:nvPr/>
        </p:nvSpPr>
        <p:spPr>
          <a:xfrm>
            <a:off x="9433682" y="8927796"/>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11" name="Arrow: Right 10">
            <a:extLst>
              <a:ext uri="{FF2B5EF4-FFF2-40B4-BE49-F238E27FC236}">
                <a16:creationId xmlns:a16="http://schemas.microsoft.com/office/drawing/2014/main" id="{ACA2B623-81C3-0D2F-6D06-AE737B0D7A04}"/>
              </a:ext>
            </a:extLst>
          </p:cNvPr>
          <p:cNvSpPr/>
          <p:nvPr/>
        </p:nvSpPr>
        <p:spPr>
          <a:xfrm>
            <a:off x="9306814" y="3106849"/>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pic>
        <p:nvPicPr>
          <p:cNvPr id="15" name="Picture 14">
            <a:extLst>
              <a:ext uri="{FF2B5EF4-FFF2-40B4-BE49-F238E27FC236}">
                <a16:creationId xmlns:a16="http://schemas.microsoft.com/office/drawing/2014/main" id="{50B43DAF-5683-1053-CD1B-6E700FD00E15}"/>
              </a:ext>
            </a:extLst>
          </p:cNvPr>
          <p:cNvPicPr>
            <a:picLocks noChangeAspect="1"/>
          </p:cNvPicPr>
          <p:nvPr/>
        </p:nvPicPr>
        <p:blipFill>
          <a:blip r:embed="rId5"/>
          <a:stretch>
            <a:fillRect/>
          </a:stretch>
        </p:blipFill>
        <p:spPr>
          <a:xfrm>
            <a:off x="14983530" y="4039277"/>
            <a:ext cx="3043060" cy="3009803"/>
          </a:xfrm>
          <a:prstGeom prst="rect">
            <a:avLst/>
          </a:prstGeom>
        </p:spPr>
      </p:pic>
    </p:spTree>
    <p:extLst>
      <p:ext uri="{BB962C8B-B14F-4D97-AF65-F5344CB8AC3E}">
        <p14:creationId xmlns:p14="http://schemas.microsoft.com/office/powerpoint/2010/main" val="2497622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8" grpId="0" animBg="1"/>
      <p:bldP spid="9" grpId="0" animBg="1"/>
      <p:bldP spid="10"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CE8312E-914F-8FFF-ACD2-9EA68AE7CBA1}"/>
              </a:ext>
            </a:extLst>
          </p:cNvPr>
          <p:cNvPicPr>
            <a:picLocks noChangeAspect="1"/>
          </p:cNvPicPr>
          <p:nvPr/>
        </p:nvPicPr>
        <p:blipFill>
          <a:blip r:embed="rId5"/>
          <a:stretch>
            <a:fillRect/>
          </a:stretch>
        </p:blipFill>
        <p:spPr>
          <a:xfrm>
            <a:off x="12862964" y="325432"/>
            <a:ext cx="5036671" cy="5291185"/>
          </a:xfrm>
          <a:prstGeom prst="rect">
            <a:avLst/>
          </a:prstGeom>
        </p:spPr>
      </p:pic>
      <p:sp>
        <p:nvSpPr>
          <p:cNvPr id="2" name="Content Placeholder 1">
            <a:extLst>
              <a:ext uri="{FF2B5EF4-FFF2-40B4-BE49-F238E27FC236}">
                <a16:creationId xmlns:a16="http://schemas.microsoft.com/office/drawing/2014/main" id="{E3F3D18A-9B17-E322-C560-A4CFCE4BEB58}"/>
              </a:ext>
            </a:extLst>
          </p:cNvPr>
          <p:cNvSpPr>
            <a:spLocks noGrp="1"/>
          </p:cNvSpPr>
          <p:nvPr>
            <p:ph idx="1"/>
          </p:nvPr>
        </p:nvSpPr>
        <p:spPr/>
        <p:txBody>
          <a:bodyPr>
            <a:normAutofit lnSpcReduction="10000"/>
          </a:bodyPr>
          <a:lstStyle/>
          <a:p>
            <a:r>
              <a:rPr lang="en-US" dirty="0"/>
              <a:t>Joints – Allows a user to select positions on two components, position them relative to the selection, and define their degrees of freedom.</a:t>
            </a:r>
          </a:p>
          <a:p>
            <a:r>
              <a:rPr lang="en-US" dirty="0"/>
              <a:t>As-Built Joint – Allows a user to define degrees of freedom between components using their current assembly position.</a:t>
            </a:r>
          </a:p>
          <a:p>
            <a:r>
              <a:rPr lang="en-US" dirty="0"/>
              <a:t>Constrain Components – Allows a user to position two ore more components relative to each other, reduce degrees of freedom in the assembly, and create a Constraint Relationship between the components.</a:t>
            </a:r>
          </a:p>
          <a:p>
            <a:pPr lvl="1"/>
            <a:endParaRPr lang="en-US" dirty="0"/>
          </a:p>
        </p:txBody>
      </p:sp>
      <p:sp>
        <p:nvSpPr>
          <p:cNvPr id="4" name="Title 3">
            <a:extLst>
              <a:ext uri="{FF2B5EF4-FFF2-40B4-BE49-F238E27FC236}">
                <a16:creationId xmlns:a16="http://schemas.microsoft.com/office/drawing/2014/main" id="{4E5A2580-D1FB-A976-0988-6399F86BBB69}"/>
              </a:ext>
            </a:extLst>
          </p:cNvPr>
          <p:cNvSpPr>
            <a:spLocks noGrp="1"/>
          </p:cNvSpPr>
          <p:nvPr>
            <p:ph type="title"/>
          </p:nvPr>
        </p:nvSpPr>
        <p:spPr/>
        <p:txBody>
          <a:bodyPr/>
          <a:lstStyle/>
          <a:p>
            <a:r>
              <a:rPr lang="en-US" dirty="0"/>
              <a:t>What are joints and constraints?</a:t>
            </a:r>
          </a:p>
        </p:txBody>
      </p:sp>
      <p:pic>
        <p:nvPicPr>
          <p:cNvPr id="5" name="Picture 4">
            <a:extLst>
              <a:ext uri="{FF2B5EF4-FFF2-40B4-BE49-F238E27FC236}">
                <a16:creationId xmlns:a16="http://schemas.microsoft.com/office/drawing/2014/main" id="{65392E3D-2F6C-522D-B095-AE4F35720724}"/>
              </a:ext>
            </a:extLst>
          </p:cNvPr>
          <p:cNvPicPr>
            <a:picLocks noChangeAspect="1"/>
          </p:cNvPicPr>
          <p:nvPr/>
        </p:nvPicPr>
        <p:blipFill>
          <a:blip r:embed="rId6"/>
          <a:stretch>
            <a:fillRect/>
          </a:stretch>
        </p:blipFill>
        <p:spPr>
          <a:xfrm>
            <a:off x="9763297" y="1843631"/>
            <a:ext cx="2447899" cy="3436473"/>
          </a:xfrm>
          <a:prstGeom prst="rect">
            <a:avLst/>
          </a:prstGeom>
        </p:spPr>
      </p:pic>
      <p:pic>
        <p:nvPicPr>
          <p:cNvPr id="3" name="615456EF-DD4F-4B45-8883-310542564ED8">
            <a:hlinkClick r:id="" action="ppaction://media"/>
            <a:extLst>
              <a:ext uri="{FF2B5EF4-FFF2-40B4-BE49-F238E27FC236}">
                <a16:creationId xmlns:a16="http://schemas.microsoft.com/office/drawing/2014/main" id="{2D77E0CB-0EF1-05E4-4C5B-D423B8FB8E75}"/>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12211196" y="5966460"/>
            <a:ext cx="5406469" cy="3276648"/>
          </a:xfrm>
          <a:prstGeom prst="rect">
            <a:avLst/>
          </a:prstGeom>
        </p:spPr>
      </p:pic>
    </p:spTree>
    <p:extLst>
      <p:ext uri="{BB962C8B-B14F-4D97-AF65-F5344CB8AC3E}">
        <p14:creationId xmlns:p14="http://schemas.microsoft.com/office/powerpoint/2010/main" val="18306804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62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264A528-908C-B52C-3D3F-2518BC800E0C}"/>
              </a:ext>
            </a:extLst>
          </p:cNvPr>
          <p:cNvPicPr>
            <a:picLocks noChangeAspect="1"/>
          </p:cNvPicPr>
          <p:nvPr/>
        </p:nvPicPr>
        <p:blipFill>
          <a:blip r:embed="rId2"/>
          <a:stretch>
            <a:fillRect/>
          </a:stretch>
        </p:blipFill>
        <p:spPr>
          <a:xfrm>
            <a:off x="11957110" y="6708271"/>
            <a:ext cx="5176740" cy="2847208"/>
          </a:xfrm>
          <a:prstGeom prst="rect">
            <a:avLst/>
          </a:prstGeom>
        </p:spPr>
      </p:pic>
      <p:sp>
        <p:nvSpPr>
          <p:cNvPr id="2" name="Content Placeholder 1">
            <a:extLst>
              <a:ext uri="{FF2B5EF4-FFF2-40B4-BE49-F238E27FC236}">
                <a16:creationId xmlns:a16="http://schemas.microsoft.com/office/drawing/2014/main" id="{1254FCFD-1FC9-0979-80ED-2BBB3B16AF77}"/>
              </a:ext>
            </a:extLst>
          </p:cNvPr>
          <p:cNvSpPr>
            <a:spLocks noGrp="1"/>
          </p:cNvSpPr>
          <p:nvPr>
            <p:ph idx="1"/>
          </p:nvPr>
        </p:nvSpPr>
        <p:spPr/>
        <p:txBody>
          <a:bodyPr>
            <a:normAutofit fontScale="70000" lnSpcReduction="20000"/>
          </a:bodyPr>
          <a:lstStyle/>
          <a:p>
            <a:r>
              <a:rPr lang="en-US" dirty="0"/>
              <a:t>References</a:t>
            </a:r>
          </a:p>
          <a:p>
            <a:pPr lvl="1"/>
            <a:r>
              <a:rPr lang="en-US" dirty="0"/>
              <a:t>Internal – Components are created directly in a design (Hybrid or Part).  They are saved in the design and only exist in the design. Commonly referred to as Top-Down Design.</a:t>
            </a:r>
          </a:p>
          <a:p>
            <a:pPr lvl="1"/>
            <a:r>
              <a:rPr lang="en-US" dirty="0"/>
              <a:t>External – Components are saved externally in their own design and are referenced or linked in an assembly.  External components have a chain link icon in the browser. Commonly referred to as Bottom-Up Design.</a:t>
            </a:r>
          </a:p>
          <a:p>
            <a:r>
              <a:rPr lang="en-US" dirty="0"/>
              <a:t>Part – Single component design.</a:t>
            </a:r>
          </a:p>
          <a:p>
            <a:r>
              <a:rPr lang="en-US" dirty="0"/>
              <a:t>Assembly – Design that contains externally referenced components.</a:t>
            </a:r>
          </a:p>
          <a:p>
            <a:r>
              <a:rPr lang="en-US" dirty="0"/>
              <a:t>Hybrid – Design can contain internal and external components.</a:t>
            </a:r>
          </a:p>
          <a:p>
            <a:r>
              <a:rPr lang="en-US" dirty="0"/>
              <a:t>Derived Design – Component that is saved externally and references back to an assembly.  Derived designs don’t carry any feature history but do maintain a link to the parent design.</a:t>
            </a:r>
          </a:p>
        </p:txBody>
      </p:sp>
      <p:pic>
        <p:nvPicPr>
          <p:cNvPr id="8" name="Picture 7">
            <a:extLst>
              <a:ext uri="{FF2B5EF4-FFF2-40B4-BE49-F238E27FC236}">
                <a16:creationId xmlns:a16="http://schemas.microsoft.com/office/drawing/2014/main" id="{54F393C5-7F76-2BCB-0D18-A870E8480864}"/>
              </a:ext>
            </a:extLst>
          </p:cNvPr>
          <p:cNvPicPr>
            <a:picLocks noChangeAspect="1"/>
          </p:cNvPicPr>
          <p:nvPr/>
        </p:nvPicPr>
        <p:blipFill>
          <a:blip r:embed="rId3"/>
          <a:stretch>
            <a:fillRect/>
          </a:stretch>
        </p:blipFill>
        <p:spPr>
          <a:xfrm>
            <a:off x="11957110" y="1507118"/>
            <a:ext cx="4819359" cy="4947874"/>
          </a:xfrm>
          <a:prstGeom prst="rect">
            <a:avLst/>
          </a:prstGeom>
        </p:spPr>
      </p:pic>
      <p:sp>
        <p:nvSpPr>
          <p:cNvPr id="4" name="Title 3">
            <a:extLst>
              <a:ext uri="{FF2B5EF4-FFF2-40B4-BE49-F238E27FC236}">
                <a16:creationId xmlns:a16="http://schemas.microsoft.com/office/drawing/2014/main" id="{D1957D21-54E7-47FE-9C51-8B59ED3F1273}"/>
              </a:ext>
            </a:extLst>
          </p:cNvPr>
          <p:cNvSpPr>
            <a:spLocks noGrp="1"/>
          </p:cNvSpPr>
          <p:nvPr>
            <p:ph type="title"/>
          </p:nvPr>
        </p:nvSpPr>
        <p:spPr/>
        <p:txBody>
          <a:bodyPr/>
          <a:lstStyle/>
          <a:p>
            <a:r>
              <a:rPr lang="en-US" dirty="0"/>
              <a:t>What are assembly references?</a:t>
            </a:r>
          </a:p>
        </p:txBody>
      </p:sp>
      <p:sp>
        <p:nvSpPr>
          <p:cNvPr id="3" name="TextBox 2">
            <a:extLst>
              <a:ext uri="{FF2B5EF4-FFF2-40B4-BE49-F238E27FC236}">
                <a16:creationId xmlns:a16="http://schemas.microsoft.com/office/drawing/2014/main" id="{D2837DDB-84D5-76C3-3FB4-F4FD5D939F4A}"/>
              </a:ext>
            </a:extLst>
          </p:cNvPr>
          <p:cNvSpPr txBox="1"/>
          <p:nvPr/>
        </p:nvSpPr>
        <p:spPr>
          <a:xfrm>
            <a:off x="11211765" y="5832905"/>
            <a:ext cx="1631371" cy="369332"/>
          </a:xfrm>
          <a:prstGeom prst="rect">
            <a:avLst/>
          </a:prstGeom>
          <a:noFill/>
        </p:spPr>
        <p:txBody>
          <a:bodyPr wrap="square" lIns="0" tIns="0" rIns="0" bIns="0" rtlCol="0">
            <a:spAutoFit/>
          </a:bodyPr>
          <a:lstStyle/>
          <a:p>
            <a:pPr algn="l"/>
            <a:r>
              <a:rPr lang="en-US" sz="2400" dirty="0"/>
              <a:t>External</a:t>
            </a:r>
          </a:p>
        </p:txBody>
      </p:sp>
      <p:sp>
        <p:nvSpPr>
          <p:cNvPr id="5" name="TextBox 4">
            <a:extLst>
              <a:ext uri="{FF2B5EF4-FFF2-40B4-BE49-F238E27FC236}">
                <a16:creationId xmlns:a16="http://schemas.microsoft.com/office/drawing/2014/main" id="{B4713B17-CEAF-BAFF-74D7-560FF4D8FB90}"/>
              </a:ext>
            </a:extLst>
          </p:cNvPr>
          <p:cNvSpPr txBox="1"/>
          <p:nvPr/>
        </p:nvSpPr>
        <p:spPr>
          <a:xfrm>
            <a:off x="11507185" y="8864918"/>
            <a:ext cx="1631371" cy="369332"/>
          </a:xfrm>
          <a:prstGeom prst="rect">
            <a:avLst/>
          </a:prstGeom>
          <a:noFill/>
        </p:spPr>
        <p:txBody>
          <a:bodyPr wrap="square" lIns="0" tIns="0" rIns="0" bIns="0" rtlCol="0">
            <a:spAutoFit/>
          </a:bodyPr>
          <a:lstStyle/>
          <a:p>
            <a:pPr algn="l"/>
            <a:r>
              <a:rPr lang="en-US" sz="2400" dirty="0"/>
              <a:t>Derive</a:t>
            </a:r>
          </a:p>
        </p:txBody>
      </p:sp>
      <p:sp>
        <p:nvSpPr>
          <p:cNvPr id="6" name="TextBox 5">
            <a:extLst>
              <a:ext uri="{FF2B5EF4-FFF2-40B4-BE49-F238E27FC236}">
                <a16:creationId xmlns:a16="http://schemas.microsoft.com/office/drawing/2014/main" id="{4423A549-B3AF-2AD8-A03E-A52E5B0BC4C9}"/>
              </a:ext>
            </a:extLst>
          </p:cNvPr>
          <p:cNvSpPr txBox="1"/>
          <p:nvPr/>
        </p:nvSpPr>
        <p:spPr>
          <a:xfrm>
            <a:off x="11211765" y="4692641"/>
            <a:ext cx="1631371" cy="369332"/>
          </a:xfrm>
          <a:prstGeom prst="rect">
            <a:avLst/>
          </a:prstGeom>
          <a:noFill/>
        </p:spPr>
        <p:txBody>
          <a:bodyPr wrap="square" lIns="0" tIns="0" rIns="0" bIns="0" rtlCol="0">
            <a:spAutoFit/>
          </a:bodyPr>
          <a:lstStyle/>
          <a:p>
            <a:pPr algn="l"/>
            <a:r>
              <a:rPr lang="en-US" sz="2400" dirty="0"/>
              <a:t>Internal</a:t>
            </a:r>
          </a:p>
        </p:txBody>
      </p:sp>
    </p:spTree>
    <p:extLst>
      <p:ext uri="{BB962C8B-B14F-4D97-AF65-F5344CB8AC3E}">
        <p14:creationId xmlns:p14="http://schemas.microsoft.com/office/powerpoint/2010/main" val="18983032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254FCFD-1FC9-0979-80ED-2BBB3B16AF77}"/>
              </a:ext>
            </a:extLst>
          </p:cNvPr>
          <p:cNvSpPr>
            <a:spLocks noGrp="1"/>
          </p:cNvSpPr>
          <p:nvPr>
            <p:ph idx="1"/>
          </p:nvPr>
        </p:nvSpPr>
        <p:spPr/>
        <p:txBody>
          <a:bodyPr>
            <a:normAutofit lnSpcReduction="10000"/>
          </a:bodyPr>
          <a:lstStyle/>
          <a:p>
            <a:r>
              <a:rPr lang="en-US" dirty="0"/>
              <a:t>There is no correct answer to which modeling approach you should take, but there are a few key differences that may push you one way or the other.</a:t>
            </a:r>
          </a:p>
          <a:p>
            <a:pPr lvl="1"/>
            <a:r>
              <a:rPr lang="en-US" dirty="0"/>
              <a:t>Externally referenced components can be reused in other designs easily.</a:t>
            </a:r>
          </a:p>
          <a:p>
            <a:pPr lvl="1"/>
            <a:r>
              <a:rPr lang="en-US" dirty="0"/>
              <a:t>Externally referenced components or sub-assemblies can be worked on by other users without reserving a design.</a:t>
            </a:r>
          </a:p>
          <a:p>
            <a:pPr lvl="1"/>
            <a:r>
              <a:rPr lang="en-US" dirty="0"/>
              <a:t>Derived components can be used to design fixturing or packaging for manufacture without affecting the original design.</a:t>
            </a:r>
          </a:p>
          <a:p>
            <a:pPr lvl="1"/>
            <a:r>
              <a:rPr lang="en-US" dirty="0"/>
              <a:t>Hybrid Designs offer a flexible approach to the design process that often is used in single-designer workflows or smaller teams that don’t rely on collaboration.</a:t>
            </a:r>
          </a:p>
        </p:txBody>
      </p:sp>
      <p:sp>
        <p:nvSpPr>
          <p:cNvPr id="4" name="Title 3">
            <a:extLst>
              <a:ext uri="{FF2B5EF4-FFF2-40B4-BE49-F238E27FC236}">
                <a16:creationId xmlns:a16="http://schemas.microsoft.com/office/drawing/2014/main" id="{D1957D21-54E7-47FE-9C51-8B59ED3F1273}"/>
              </a:ext>
            </a:extLst>
          </p:cNvPr>
          <p:cNvSpPr>
            <a:spLocks noGrp="1"/>
          </p:cNvSpPr>
          <p:nvPr>
            <p:ph type="title"/>
          </p:nvPr>
        </p:nvSpPr>
        <p:spPr/>
        <p:txBody>
          <a:bodyPr/>
          <a:lstStyle/>
          <a:p>
            <a:r>
              <a:rPr lang="en-US" dirty="0"/>
              <a:t>Which assembly method is best?</a:t>
            </a:r>
          </a:p>
        </p:txBody>
      </p:sp>
      <p:pic>
        <p:nvPicPr>
          <p:cNvPr id="6146" name="Picture 2">
            <a:extLst>
              <a:ext uri="{FF2B5EF4-FFF2-40B4-BE49-F238E27FC236}">
                <a16:creationId xmlns:a16="http://schemas.microsoft.com/office/drawing/2014/main" id="{3F7298A3-E028-3FA7-1F44-EC14AC4A32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77300" y="1816677"/>
            <a:ext cx="9058275" cy="5600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16004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Autodesk Theme">
  <a:themeElements>
    <a:clrScheme name="Custom 8">
      <a:dk1>
        <a:srgbClr val="000000"/>
      </a:dk1>
      <a:lt1>
        <a:srgbClr val="FFFFFF"/>
      </a:lt1>
      <a:dk2>
        <a:srgbClr val="666666"/>
      </a:dk2>
      <a:lt2>
        <a:srgbClr val="CCCCCC"/>
      </a:lt2>
      <a:accent1>
        <a:srgbClr val="2BC275"/>
      </a:accent1>
      <a:accent2>
        <a:srgbClr val="5F60FF"/>
      </a:accent2>
      <a:accent3>
        <a:srgbClr val="D74E26"/>
      </a:accent3>
      <a:accent4>
        <a:srgbClr val="FFC31A"/>
      </a:accent4>
      <a:accent5>
        <a:srgbClr val="37A5CC"/>
      </a:accent5>
      <a:accent6>
        <a:srgbClr val="E51050"/>
      </a:accent6>
      <a:hlink>
        <a:srgbClr val="000000"/>
      </a:hlink>
      <a:folHlink>
        <a:srgbClr val="666666"/>
      </a:folHlink>
    </a:clrScheme>
    <a:fontScheme name="Custom 7">
      <a:majorFont>
        <a:latin typeface="Artifakt LegendOfc"/>
        <a:ea typeface=""/>
        <a:cs typeface=""/>
      </a:majorFont>
      <a:minorFont>
        <a:latin typeface="Artifakt ElementOfc"/>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sz="16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err="1" smtClean="0"/>
        </a:defPPr>
      </a:lstStyle>
    </a:txDef>
  </a:objectDefaults>
  <a:extraClrSchemeLst/>
  <a:extLst>
    <a:ext uri="{05A4C25C-085E-4340-85A3-A5531E510DB2}">
      <thm15:themeFamily xmlns:thm15="http://schemas.microsoft.com/office/thememl/2012/main" name="Presentation2" id="{E77962CB-740B-124C-B5E0-EACD82528635}" vid="{1FEFEF9A-A3C9-4145-8ECC-6B7E71E0C4D3}"/>
    </a:ext>
  </a:extLst>
</a:theme>
</file>

<file path=ppt/theme/theme2.xml><?xml version="1.0" encoding="utf-8"?>
<a:theme xmlns:a="http://schemas.openxmlformats.org/drawingml/2006/main" name="1_Autodesk Theme">
  <a:themeElements>
    <a:clrScheme name="Custom 8">
      <a:dk1>
        <a:srgbClr val="000000"/>
      </a:dk1>
      <a:lt1>
        <a:srgbClr val="FFFFFF"/>
      </a:lt1>
      <a:dk2>
        <a:srgbClr val="666666"/>
      </a:dk2>
      <a:lt2>
        <a:srgbClr val="CCCCCC"/>
      </a:lt2>
      <a:accent1>
        <a:srgbClr val="2BC275"/>
      </a:accent1>
      <a:accent2>
        <a:srgbClr val="5F60FF"/>
      </a:accent2>
      <a:accent3>
        <a:srgbClr val="D74E26"/>
      </a:accent3>
      <a:accent4>
        <a:srgbClr val="FFC31A"/>
      </a:accent4>
      <a:accent5>
        <a:srgbClr val="37A5CC"/>
      </a:accent5>
      <a:accent6>
        <a:srgbClr val="E51050"/>
      </a:accent6>
      <a:hlink>
        <a:srgbClr val="000000"/>
      </a:hlink>
      <a:folHlink>
        <a:srgbClr val="666666"/>
      </a:folHlink>
    </a:clrScheme>
    <a:fontScheme name="Custom 7">
      <a:majorFont>
        <a:latin typeface="Artifakt LegendOfc"/>
        <a:ea typeface=""/>
        <a:cs typeface=""/>
      </a:majorFont>
      <a:minorFont>
        <a:latin typeface="Artifakt ElementOfc"/>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sz="16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err="1" smtClean="0"/>
        </a:defPPr>
      </a:lstStyle>
    </a:txDef>
  </a:objectDefaults>
  <a:extraClrSchemeLst/>
  <a:extLst>
    <a:ext uri="{05A4C25C-085E-4340-85A3-A5531E510DB2}">
      <thm15:themeFamily xmlns:thm15="http://schemas.microsoft.com/office/thememl/2012/main" name="Presentation2" id="{E77962CB-740B-124C-B5E0-EACD82528635}" vid="{1FEFEF9A-A3C9-4145-8ECC-6B7E71E0C4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0FB82BBE10D4246B6F9E34DCB3DD665" ma:contentTypeVersion="13" ma:contentTypeDescription="Create a new document." ma:contentTypeScope="" ma:versionID="dfaf99fbd948862159e8d62f6d75213a">
  <xsd:schema xmlns:xsd="http://www.w3.org/2001/XMLSchema" xmlns:xs="http://www.w3.org/2001/XMLSchema" xmlns:p="http://schemas.microsoft.com/office/2006/metadata/properties" xmlns:ns2="d5050065-5660-4611-a639-a0721ffd8a8c" xmlns:ns3="10a7b085-cd6c-49bc-a353-f9de308ea303" targetNamespace="http://schemas.microsoft.com/office/2006/metadata/properties" ma:root="true" ma:fieldsID="b0a9590379fd7651c1dad0d8ab9a3319" ns2:_="" ns3:_="">
    <xsd:import namespace="d5050065-5660-4611-a639-a0721ffd8a8c"/>
    <xsd:import namespace="10a7b085-cd6c-49bc-a353-f9de308ea303"/>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050065-5660-4611-a639-a0721ffd8a8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6a37fd13-9c92-403b-9679-d9988d4e14db"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0a7b085-cd6c-49bc-a353-f9de308ea303"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4df43f57-58d2-4c4a-bfa2-d35c5d7bb426}" ma:internalName="TaxCatchAll" ma:showField="CatchAllData" ma:web="10a7b085-cd6c-49bc-a353-f9de308ea30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5050065-5660-4611-a639-a0721ffd8a8c">
      <Terms xmlns="http://schemas.microsoft.com/office/infopath/2007/PartnerControls"/>
    </lcf76f155ced4ddcb4097134ff3c332f>
    <TaxCatchAll xmlns="10a7b085-cd6c-49bc-a353-f9de308ea303" xsi:nil="true"/>
  </documentManagement>
</p:properties>
</file>

<file path=customXml/itemProps1.xml><?xml version="1.0" encoding="utf-8"?>
<ds:datastoreItem xmlns:ds="http://schemas.openxmlformats.org/officeDocument/2006/customXml" ds:itemID="{55E74987-E5FC-4851-84D4-ADC002EEED36}">
  <ds:schemaRefs>
    <ds:schemaRef ds:uri="http://schemas.microsoft.com/sharepoint/v3/contenttype/forms"/>
  </ds:schemaRefs>
</ds:datastoreItem>
</file>

<file path=customXml/itemProps2.xml><?xml version="1.0" encoding="utf-8"?>
<ds:datastoreItem xmlns:ds="http://schemas.openxmlformats.org/officeDocument/2006/customXml" ds:itemID="{10E10EA6-FBB2-4EE0-802D-830F22F3A8AC}"/>
</file>

<file path=customXml/itemProps3.xml><?xml version="1.0" encoding="utf-8"?>
<ds:datastoreItem xmlns:ds="http://schemas.openxmlformats.org/officeDocument/2006/customXml" ds:itemID="{08DF93B8-F028-4061-B309-0FACED06A4E1}">
  <ds:schemaRefs>
    <ds:schemaRef ds:uri="http://purl.org/dc/elements/1.1/"/>
    <ds:schemaRef ds:uri="http://purl.org/dc/dcmitype/"/>
    <ds:schemaRef ds:uri="http://schemas.microsoft.com/office/2006/documentManagement/types"/>
    <ds:schemaRef ds:uri="http://schemas.microsoft.com/office/2006/metadata/properties"/>
    <ds:schemaRef ds:uri="06fa9243-f6f6-4c83-8c18-4e880acd4ff6"/>
    <ds:schemaRef ds:uri="http://www.w3.org/XML/1998/namespace"/>
    <ds:schemaRef ds:uri="http://schemas.openxmlformats.org/package/2006/metadata/core-properties"/>
    <ds:schemaRef ds:uri="http://purl.org/dc/terms/"/>
    <ds:schemaRef ds:uri="http://schemas.microsoft.com/office/infopath/2007/PartnerControls"/>
    <ds:schemaRef ds:uri="d62b6ecb-acff-4b24-a527-ff2b271ebe71"/>
    <ds:schemaRef ds:uri="d5050065-5660-4611-a639-a0721ffd8a8c"/>
    <ds:schemaRef ds:uri="10a7b085-cd6c-49bc-a353-f9de308ea303"/>
  </ds:schemaRefs>
</ds:datastoreItem>
</file>

<file path=docProps/app.xml><?xml version="1.0" encoding="utf-8"?>
<Properties xmlns="http://schemas.openxmlformats.org/officeDocument/2006/extended-properties" xmlns:vt="http://schemas.openxmlformats.org/officeDocument/2006/docPropsVTypes">
  <Template>video-slate template (Final)11_15</Template>
  <TotalTime>1891</TotalTime>
  <Words>944</Words>
  <Application>Microsoft Office PowerPoint</Application>
  <PresentationFormat>Custom</PresentationFormat>
  <Paragraphs>84</Paragraphs>
  <Slides>11</Slides>
  <Notes>5</Notes>
  <HiddenSlides>0</HiddenSlides>
  <MMClips>1</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11</vt:i4>
      </vt:variant>
    </vt:vector>
  </HeadingPairs>
  <TitlesOfParts>
    <vt:vector size="20" baseType="lpstr">
      <vt:lpstr>Arial</vt:lpstr>
      <vt:lpstr>Arial,Sans-Serif</vt:lpstr>
      <vt:lpstr>Artifakt ElementOfc</vt:lpstr>
      <vt:lpstr>Artifakt LegendOfc</vt:lpstr>
      <vt:lpstr>Calibri</vt:lpstr>
      <vt:lpstr>Courier New</vt:lpstr>
      <vt:lpstr>Wingdings 2</vt:lpstr>
      <vt:lpstr>Autodesk Theme</vt:lpstr>
      <vt:lpstr>1_Autodesk Theme</vt:lpstr>
      <vt:lpstr>Assembly modeling</vt:lpstr>
      <vt:lpstr>Learning objectives</vt:lpstr>
      <vt:lpstr>What is an assembly?</vt:lpstr>
      <vt:lpstr>What is intent-driven design?</vt:lpstr>
      <vt:lpstr>Bodies and components</vt:lpstr>
      <vt:lpstr>Common assembly tools</vt:lpstr>
      <vt:lpstr>What are joints and constraints?</vt:lpstr>
      <vt:lpstr>What are assembly references?</vt:lpstr>
      <vt:lpstr>Which assembly method is best?</vt:lpstr>
      <vt:lpstr>Conclusion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Perez</dc:creator>
  <cp:lastModifiedBy>Matthew Perez</cp:lastModifiedBy>
  <cp:revision>3</cp:revision>
  <dcterms:created xsi:type="dcterms:W3CDTF">2021-11-15T20:13:18Z</dcterms:created>
  <dcterms:modified xsi:type="dcterms:W3CDTF">2026-01-13T15:51:52Z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0x01010090FB82BBE10D4246B6F9E34DCB3DD665</vt:lpwstr>
  </property>
  <property fmtid="{D5CDD505-2E9C-101B-9397-08002B2CF9AE}" pid="3" name="MediaServiceImageTags">
    <vt:lpwstr/>
  </property>
</Properties>
</file>